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59" r:id="rId4"/>
    <p:sldId id="260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6"/>
    <a:srgbClr val="AEC2D0"/>
    <a:srgbClr val="F5F0D2"/>
    <a:srgbClr val="ECE4B2"/>
    <a:srgbClr val="EDE5B5"/>
    <a:srgbClr val="F3EECD"/>
    <a:srgbClr val="50738A"/>
    <a:srgbClr val="6D92AB"/>
    <a:srgbClr val="948A54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>
      <p:cViewPr>
        <p:scale>
          <a:sx n="130" d="100"/>
          <a:sy n="13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04800"/>
            <a:ext cx="1828800" cy="457200"/>
          </a:xfrm>
          <a:prstGeom prst="round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#EEECE1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3192" y="914400"/>
            <a:ext cx="1828800" cy="457200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#DDD9C3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524000"/>
            <a:ext cx="1828800" cy="457200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#C4BD97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133600"/>
            <a:ext cx="1828800" cy="457200"/>
          </a:xfrm>
          <a:prstGeom prst="roundRect">
            <a:avLst/>
          </a:prstGeom>
          <a:solidFill>
            <a:srgbClr val="948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#948A54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4800"/>
            <a:ext cx="1828800" cy="457200"/>
          </a:xfrm>
          <a:prstGeom prst="roundRect">
            <a:avLst/>
          </a:prstGeom>
          <a:solidFill>
            <a:srgbClr val="E2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#E2E6E6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914400"/>
            <a:ext cx="1828800" cy="457200"/>
          </a:xfrm>
          <a:prstGeom prst="roundRect">
            <a:avLst/>
          </a:prstGeom>
          <a:solidFill>
            <a:srgbClr val="AE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#AEC2D0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4600" y="1524000"/>
            <a:ext cx="1828800" cy="457200"/>
          </a:xfrm>
          <a:prstGeom prst="roundRect">
            <a:avLst/>
          </a:prstGeom>
          <a:solidFill>
            <a:srgbClr val="6D9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#6D92AB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0" y="2133600"/>
            <a:ext cx="1828800" cy="457200"/>
          </a:xfrm>
          <a:prstGeom prst="roundRect">
            <a:avLst/>
          </a:prstGeom>
          <a:solidFill>
            <a:srgbClr val="50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#50738A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8200" y="304800"/>
            <a:ext cx="1828800" cy="457200"/>
          </a:xfrm>
          <a:prstGeom prst="roundRect">
            <a:avLst/>
          </a:prstGeom>
          <a:solidFill>
            <a:srgbClr val="F5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#F5F0D2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914400"/>
            <a:ext cx="1828800" cy="457200"/>
          </a:xfrm>
          <a:prstGeom prst="roundRect">
            <a:avLst/>
          </a:prstGeom>
          <a:solidFill>
            <a:srgbClr val="EC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#ECE4B2</a:t>
            </a:r>
          </a:p>
        </p:txBody>
      </p:sp>
    </p:spTree>
    <p:extLst>
      <p:ext uri="{BB962C8B-B14F-4D97-AF65-F5344CB8AC3E}">
        <p14:creationId xmlns:p14="http://schemas.microsoft.com/office/powerpoint/2010/main" val="35038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04800" y="1937716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4800" y="1312599"/>
            <a:ext cx="1524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4800" y="1946599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04800" y="442708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04800" y="1307624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4800" y="1305071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0800000">
            <a:off x="1045205" y="63365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⟪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 rot="10800000">
            <a:off x="1236901" y="63365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AEC2D0"/>
                </a:solidFill>
              </a:rPr>
              <a:t>⟪</a:t>
            </a:r>
            <a:endParaRPr lang="en-US" sz="1100" dirty="0">
              <a:solidFill>
                <a:srgbClr val="AEC2D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37374" y="640525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E2E6E6"/>
                </a:solidFill>
              </a:rPr>
              <a:t>⟪</a:t>
            </a:r>
            <a:endParaRPr lang="en-US" sz="1100" dirty="0">
              <a:solidFill>
                <a:srgbClr val="E2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812827" y="268961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86432" y="2514600"/>
            <a:ext cx="3200400" cy="868680"/>
          </a:xfrm>
          <a:prstGeom prst="roundRect">
            <a:avLst>
              <a:gd name="adj" fmla="val 1222"/>
            </a:avLst>
          </a:prstGeom>
          <a:solidFill>
            <a:schemeClr val="bg2"/>
          </a:solidFill>
          <a:ln>
            <a:noFill/>
          </a:ln>
          <a:effectLst>
            <a:outerShdw blurRad="254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09600" y="533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" y="53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1859595" y="840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1976370" y="1016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flipV="1">
            <a:off x="2069395" y="1192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190</Words>
  <Application>Microsoft Office PowerPoint</Application>
  <PresentationFormat>On-screen Show (4:3)</PresentationFormat>
  <Paragraphs>123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75</cp:revision>
  <dcterms:created xsi:type="dcterms:W3CDTF">2012-02-10T00:18:21Z</dcterms:created>
  <dcterms:modified xsi:type="dcterms:W3CDTF">2012-02-29T23:21:48Z</dcterms:modified>
</cp:coreProperties>
</file>