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122"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3A8FC5-6D8D-449A-9852-F0B56850BB2D}" type="datetimeFigureOut">
              <a:rPr lang="en-US" smtClean="0"/>
              <a:t>7/25/2012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29162-5BDE-4AF0-9FE6-5BEE4A7553B4}" type="slidenum">
              <a:rPr lang="en-US" smtClean="0"/>
              <a:t>‹#›</a:t>
            </a:fld>
            <a:endParaRPr lang="en-US"/>
          </a:p>
        </p:txBody>
      </p:sp>
    </p:spTree>
    <p:extLst>
      <p:ext uri="{BB962C8B-B14F-4D97-AF65-F5344CB8AC3E}">
        <p14:creationId xmlns:p14="http://schemas.microsoft.com/office/powerpoint/2010/main" val="132955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A8FC5-6D8D-449A-9852-F0B56850BB2D}" type="datetimeFigureOut">
              <a:rPr lang="en-US" smtClean="0"/>
              <a:t>7/25/2012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29162-5BDE-4AF0-9FE6-5BEE4A7553B4}" type="slidenum">
              <a:rPr lang="en-US" smtClean="0"/>
              <a:t>‹#›</a:t>
            </a:fld>
            <a:endParaRPr lang="en-US"/>
          </a:p>
        </p:txBody>
      </p:sp>
    </p:spTree>
    <p:extLst>
      <p:ext uri="{BB962C8B-B14F-4D97-AF65-F5344CB8AC3E}">
        <p14:creationId xmlns:p14="http://schemas.microsoft.com/office/powerpoint/2010/main" val="376484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A8FC5-6D8D-449A-9852-F0B56850BB2D}" type="datetimeFigureOut">
              <a:rPr lang="en-US" smtClean="0"/>
              <a:t>7/25/2012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29162-5BDE-4AF0-9FE6-5BEE4A7553B4}" type="slidenum">
              <a:rPr lang="en-US" smtClean="0"/>
              <a:t>‹#›</a:t>
            </a:fld>
            <a:endParaRPr lang="en-US"/>
          </a:p>
        </p:txBody>
      </p:sp>
    </p:spTree>
    <p:extLst>
      <p:ext uri="{BB962C8B-B14F-4D97-AF65-F5344CB8AC3E}">
        <p14:creationId xmlns:p14="http://schemas.microsoft.com/office/powerpoint/2010/main" val="2822173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A8FC5-6D8D-449A-9852-F0B56850BB2D}" type="datetimeFigureOut">
              <a:rPr lang="en-US" smtClean="0"/>
              <a:t>7/25/2012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29162-5BDE-4AF0-9FE6-5BEE4A7553B4}" type="slidenum">
              <a:rPr lang="en-US" smtClean="0"/>
              <a:t>‹#›</a:t>
            </a:fld>
            <a:endParaRPr lang="en-US"/>
          </a:p>
        </p:txBody>
      </p:sp>
    </p:spTree>
    <p:extLst>
      <p:ext uri="{BB962C8B-B14F-4D97-AF65-F5344CB8AC3E}">
        <p14:creationId xmlns:p14="http://schemas.microsoft.com/office/powerpoint/2010/main" val="282750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3A8FC5-6D8D-449A-9852-F0B56850BB2D}" type="datetimeFigureOut">
              <a:rPr lang="en-US" smtClean="0"/>
              <a:t>7/25/2012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29162-5BDE-4AF0-9FE6-5BEE4A7553B4}" type="slidenum">
              <a:rPr lang="en-US" smtClean="0"/>
              <a:t>‹#›</a:t>
            </a:fld>
            <a:endParaRPr lang="en-US"/>
          </a:p>
        </p:txBody>
      </p:sp>
    </p:spTree>
    <p:extLst>
      <p:ext uri="{BB962C8B-B14F-4D97-AF65-F5344CB8AC3E}">
        <p14:creationId xmlns:p14="http://schemas.microsoft.com/office/powerpoint/2010/main" val="324585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3A8FC5-6D8D-449A-9852-F0B56850BB2D}" type="datetimeFigureOut">
              <a:rPr lang="en-US" smtClean="0"/>
              <a:t>7/25/2012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29162-5BDE-4AF0-9FE6-5BEE4A7553B4}" type="slidenum">
              <a:rPr lang="en-US" smtClean="0"/>
              <a:t>‹#›</a:t>
            </a:fld>
            <a:endParaRPr lang="en-US"/>
          </a:p>
        </p:txBody>
      </p:sp>
    </p:spTree>
    <p:extLst>
      <p:ext uri="{BB962C8B-B14F-4D97-AF65-F5344CB8AC3E}">
        <p14:creationId xmlns:p14="http://schemas.microsoft.com/office/powerpoint/2010/main" val="1028283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3A8FC5-6D8D-449A-9852-F0B56850BB2D}" type="datetimeFigureOut">
              <a:rPr lang="en-US" smtClean="0"/>
              <a:t>7/25/2012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429162-5BDE-4AF0-9FE6-5BEE4A7553B4}" type="slidenum">
              <a:rPr lang="en-US" smtClean="0"/>
              <a:t>‹#›</a:t>
            </a:fld>
            <a:endParaRPr lang="en-US"/>
          </a:p>
        </p:txBody>
      </p:sp>
    </p:spTree>
    <p:extLst>
      <p:ext uri="{BB962C8B-B14F-4D97-AF65-F5344CB8AC3E}">
        <p14:creationId xmlns:p14="http://schemas.microsoft.com/office/powerpoint/2010/main" val="3268822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3A8FC5-6D8D-449A-9852-F0B56850BB2D}" type="datetimeFigureOut">
              <a:rPr lang="en-US" smtClean="0"/>
              <a:t>7/25/2012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29162-5BDE-4AF0-9FE6-5BEE4A7553B4}" type="slidenum">
              <a:rPr lang="en-US" smtClean="0"/>
              <a:t>‹#›</a:t>
            </a:fld>
            <a:endParaRPr lang="en-US"/>
          </a:p>
        </p:txBody>
      </p:sp>
    </p:spTree>
    <p:extLst>
      <p:ext uri="{BB962C8B-B14F-4D97-AF65-F5344CB8AC3E}">
        <p14:creationId xmlns:p14="http://schemas.microsoft.com/office/powerpoint/2010/main" val="258232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A8FC5-6D8D-449A-9852-F0B56850BB2D}" type="datetimeFigureOut">
              <a:rPr lang="en-US" smtClean="0"/>
              <a:t>7/25/2012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429162-5BDE-4AF0-9FE6-5BEE4A7553B4}" type="slidenum">
              <a:rPr lang="en-US" smtClean="0"/>
              <a:t>‹#›</a:t>
            </a:fld>
            <a:endParaRPr lang="en-US"/>
          </a:p>
        </p:txBody>
      </p:sp>
    </p:spTree>
    <p:extLst>
      <p:ext uri="{BB962C8B-B14F-4D97-AF65-F5344CB8AC3E}">
        <p14:creationId xmlns:p14="http://schemas.microsoft.com/office/powerpoint/2010/main" val="53669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A8FC5-6D8D-449A-9852-F0B56850BB2D}" type="datetimeFigureOut">
              <a:rPr lang="en-US" smtClean="0"/>
              <a:t>7/25/2012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29162-5BDE-4AF0-9FE6-5BEE4A7553B4}" type="slidenum">
              <a:rPr lang="en-US" smtClean="0"/>
              <a:t>‹#›</a:t>
            </a:fld>
            <a:endParaRPr lang="en-US"/>
          </a:p>
        </p:txBody>
      </p:sp>
    </p:spTree>
    <p:extLst>
      <p:ext uri="{BB962C8B-B14F-4D97-AF65-F5344CB8AC3E}">
        <p14:creationId xmlns:p14="http://schemas.microsoft.com/office/powerpoint/2010/main" val="312697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A8FC5-6D8D-449A-9852-F0B56850BB2D}" type="datetimeFigureOut">
              <a:rPr lang="en-US" smtClean="0"/>
              <a:t>7/25/2012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29162-5BDE-4AF0-9FE6-5BEE4A7553B4}" type="slidenum">
              <a:rPr lang="en-US" smtClean="0"/>
              <a:t>‹#›</a:t>
            </a:fld>
            <a:endParaRPr lang="en-US"/>
          </a:p>
        </p:txBody>
      </p:sp>
    </p:spTree>
    <p:extLst>
      <p:ext uri="{BB962C8B-B14F-4D97-AF65-F5344CB8AC3E}">
        <p14:creationId xmlns:p14="http://schemas.microsoft.com/office/powerpoint/2010/main" val="156824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A8FC5-6D8D-449A-9852-F0B56850BB2D}" type="datetimeFigureOut">
              <a:rPr lang="en-US" smtClean="0"/>
              <a:t>7/25/2012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29162-5BDE-4AF0-9FE6-5BEE4A7553B4}" type="slidenum">
              <a:rPr lang="en-US" smtClean="0"/>
              <a:t>‹#›</a:t>
            </a:fld>
            <a:endParaRPr lang="en-US"/>
          </a:p>
        </p:txBody>
      </p:sp>
    </p:spTree>
    <p:extLst>
      <p:ext uri="{BB962C8B-B14F-4D97-AF65-F5344CB8AC3E}">
        <p14:creationId xmlns:p14="http://schemas.microsoft.com/office/powerpoint/2010/main" val="3839430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6.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96000"/>
            <a:ext cx="9144000" cy="769441"/>
          </a:xfrm>
          <a:prstGeom prst="rect">
            <a:avLst/>
          </a:prstGeom>
          <a:noFill/>
        </p:spPr>
        <p:txBody>
          <a:bodyPr wrap="square" rtlCol="0">
            <a:spAutoFit/>
          </a:bodyPr>
          <a:lstStyle/>
          <a:p>
            <a:pPr algn="ctr"/>
            <a:r>
              <a:rPr lang="en-US" sz="4400" dirty="0" smtClean="0"/>
              <a:t>Dance through life with </a:t>
            </a:r>
            <a:r>
              <a:rPr lang="en-US" sz="4400" dirty="0" err="1" smtClean="0"/>
              <a:t>TwoStep</a:t>
            </a:r>
            <a:r>
              <a:rPr lang="en-US" sz="4400" dirty="0" smtClean="0"/>
              <a:t>.</a:t>
            </a:r>
            <a:endParaRPr lang="en-US" sz="4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609600"/>
            <a:ext cx="5257800" cy="5257800"/>
          </a:xfrm>
          <a:prstGeom prst="rect">
            <a:avLst/>
          </a:prstGeom>
        </p:spPr>
      </p:pic>
    </p:spTree>
    <p:extLst>
      <p:ext uri="{BB962C8B-B14F-4D97-AF65-F5344CB8AC3E}">
        <p14:creationId xmlns:p14="http://schemas.microsoft.com/office/powerpoint/2010/main" val="42805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657671"/>
            <a:ext cx="9144000" cy="1200329"/>
          </a:xfrm>
          <a:prstGeom prst="rect">
            <a:avLst/>
          </a:prstGeom>
          <a:noFill/>
        </p:spPr>
        <p:txBody>
          <a:bodyPr wrap="square" rtlCol="0">
            <a:spAutoFit/>
          </a:bodyPr>
          <a:lstStyle/>
          <a:p>
            <a:r>
              <a:rPr lang="en-US" sz="3600" dirty="0" smtClean="0"/>
              <a:t>Wouldn’t life be so much easier if you always knew the next step?</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304800"/>
            <a:ext cx="4191000" cy="5238750"/>
          </a:xfrm>
          <a:prstGeom prst="rect">
            <a:avLst/>
          </a:prstGeom>
        </p:spPr>
      </p:pic>
    </p:spTree>
    <p:extLst>
      <p:ext uri="{BB962C8B-B14F-4D97-AF65-F5344CB8AC3E}">
        <p14:creationId xmlns:p14="http://schemas.microsoft.com/office/powerpoint/2010/main" val="253991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473005"/>
            <a:ext cx="9144000" cy="1384995"/>
          </a:xfrm>
          <a:prstGeom prst="rect">
            <a:avLst/>
          </a:prstGeom>
          <a:noFill/>
        </p:spPr>
        <p:txBody>
          <a:bodyPr wrap="square" rtlCol="0">
            <a:spAutoFit/>
          </a:bodyPr>
          <a:lstStyle/>
          <a:p>
            <a:pPr algn="just"/>
            <a:r>
              <a:rPr lang="en-US" sz="2800" dirty="0" err="1"/>
              <a:t>TwoStep</a:t>
            </a:r>
            <a:r>
              <a:rPr lang="en-US" sz="2800" dirty="0"/>
              <a:t> keeps you two steps ahead. </a:t>
            </a:r>
            <a:r>
              <a:rPr lang="en-US" sz="2800" dirty="0" smtClean="0"/>
              <a:t>You </a:t>
            </a:r>
            <a:r>
              <a:rPr lang="en-US" sz="2800" dirty="0"/>
              <a:t>tell it what you already do in your life and what you want to do more of, and it will help you select and organize the steps to get it done</a:t>
            </a:r>
            <a:r>
              <a:rPr lang="en-US" sz="2800" dirty="0" smtClean="0"/>
              <a:t>.</a:t>
            </a:r>
            <a:endParaRPr lang="en-US"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102648"/>
            <a:ext cx="1600200" cy="16002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872805"/>
            <a:ext cx="1600200" cy="1600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04800"/>
            <a:ext cx="1600200" cy="16002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2200" y="2409562"/>
            <a:ext cx="986373" cy="98637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76600" y="611714"/>
            <a:ext cx="986373" cy="986373"/>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2200" y="4179719"/>
            <a:ext cx="986373" cy="986373"/>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20000" y="2409562"/>
            <a:ext cx="986373" cy="986373"/>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24400" y="4179719"/>
            <a:ext cx="986373" cy="986373"/>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24400" y="2409562"/>
            <a:ext cx="986373" cy="986373"/>
          </a:xfrm>
          <a:prstGeom prst="rect">
            <a:avLst/>
          </a:prstGeom>
        </p:spPr>
      </p:pic>
      <p:pic>
        <p:nvPicPr>
          <p:cNvPr id="12" name="Picture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20000" y="4191278"/>
            <a:ext cx="970961" cy="963255"/>
          </a:xfrm>
          <a:prstGeom prst="rect">
            <a:avLst/>
          </a:prstGeom>
        </p:spPr>
      </p:pic>
      <p:pic>
        <p:nvPicPr>
          <p:cNvPr id="13" name="Picture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276600" y="4179719"/>
            <a:ext cx="986373" cy="986373"/>
          </a:xfrm>
          <a:prstGeom prst="rect">
            <a:avLst/>
          </a:prstGeom>
        </p:spPr>
      </p:pic>
      <p:pic>
        <p:nvPicPr>
          <p:cNvPr id="14" name="Picture 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724400" y="611714"/>
            <a:ext cx="986373" cy="986373"/>
          </a:xfrm>
          <a:prstGeom prst="rect">
            <a:avLst/>
          </a:prstGeom>
        </p:spPr>
      </p:pic>
      <p:pic>
        <p:nvPicPr>
          <p:cNvPr id="15" name="Picture 1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276600" y="2421121"/>
            <a:ext cx="970961" cy="963255"/>
          </a:xfrm>
          <a:prstGeom prst="rect">
            <a:avLst/>
          </a:prstGeom>
        </p:spPr>
      </p:pic>
      <p:cxnSp>
        <p:nvCxnSpPr>
          <p:cNvPr id="17" name="Straight Arrow Connector 16"/>
          <p:cNvCxnSpPr/>
          <p:nvPr/>
        </p:nvCxnSpPr>
        <p:spPr>
          <a:xfrm>
            <a:off x="4339173" y="1066800"/>
            <a:ext cx="30902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4343400" y="2895600"/>
            <a:ext cx="30902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a:off x="4343400" y="4648200"/>
            <a:ext cx="30902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a:off x="5786973" y="2895600"/>
            <a:ext cx="30902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a:off x="5786973" y="4648200"/>
            <a:ext cx="30902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a:off x="7234773" y="2895600"/>
            <a:ext cx="30902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a:off x="7239000" y="4648200"/>
            <a:ext cx="30902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017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750"/>
                            </p:stCondLst>
                            <p:childTnLst>
                              <p:par>
                                <p:cTn id="17" presetID="10" presetClass="entr" presetSubtype="0" fill="hold" nodeType="after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par>
                          <p:cTn id="36" fill="hold">
                            <p:stCondLst>
                              <p:cond delay="4500"/>
                            </p:stCondLst>
                            <p:childTnLst>
                              <p:par>
                                <p:cTn id="37" presetID="22" presetClass="entr" presetSubtype="8"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5000"/>
                            </p:stCondLst>
                            <p:childTnLst>
                              <p:par>
                                <p:cTn id="41" presetID="10" presetClass="entr" presetSubtype="0"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par>
                          <p:cTn id="44" fill="hold">
                            <p:stCondLst>
                              <p:cond delay="5500"/>
                            </p:stCondLst>
                            <p:childTnLst>
                              <p:par>
                                <p:cTn id="45" presetID="10" presetClass="entr" presetSubtype="0" fill="hold" nodeType="afterEffect">
                                  <p:stCondLst>
                                    <p:cond delay="25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6250"/>
                            </p:stCondLst>
                            <p:childTnLst>
                              <p:par>
                                <p:cTn id="49" presetID="22" presetClass="entr" presetSubtype="8"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6750"/>
                            </p:stCondLst>
                            <p:childTnLst>
                              <p:par>
                                <p:cTn id="53" presetID="10" presetClass="entr" presetSubtype="0" fill="hold"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childTnLst>
                          </p:cTn>
                        </p:par>
                        <p:par>
                          <p:cTn id="56" fill="hold">
                            <p:stCondLst>
                              <p:cond delay="7250"/>
                            </p:stCondLst>
                            <p:childTnLst>
                              <p:par>
                                <p:cTn id="57" presetID="22" presetClass="entr" presetSubtype="8"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left)">
                                      <p:cBhvr>
                                        <p:cTn id="59" dur="500"/>
                                        <p:tgtEl>
                                          <p:spTgt spid="21"/>
                                        </p:tgtEl>
                                      </p:cBhvr>
                                    </p:animEffect>
                                  </p:childTnLst>
                                </p:cTn>
                              </p:par>
                            </p:childTnLst>
                          </p:cTn>
                        </p:par>
                        <p:par>
                          <p:cTn id="60" fill="hold">
                            <p:stCondLst>
                              <p:cond delay="7750"/>
                            </p:stCondLst>
                            <p:childTnLst>
                              <p:par>
                                <p:cTn id="61" presetID="10" presetClass="entr" presetSubtype="0"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500"/>
                                        <p:tgtEl>
                                          <p:spTgt spid="8"/>
                                        </p:tgtEl>
                                      </p:cBhvr>
                                    </p:animEffect>
                                  </p:childTnLst>
                                </p:cTn>
                              </p:par>
                            </p:childTnLst>
                          </p:cTn>
                        </p:par>
                        <p:par>
                          <p:cTn id="64" fill="hold">
                            <p:stCondLst>
                              <p:cond delay="8250"/>
                            </p:stCondLst>
                            <p:childTnLst>
                              <p:par>
                                <p:cTn id="65" presetID="22" presetClass="entr" presetSubtype="8"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par>
                          <p:cTn id="68" fill="hold">
                            <p:stCondLst>
                              <p:cond delay="8750"/>
                            </p:stCondLst>
                            <p:childTnLst>
                              <p:par>
                                <p:cTn id="69" presetID="10" presetClass="entr" presetSubtype="0" fill="hold"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657671"/>
            <a:ext cx="9144000" cy="1200329"/>
          </a:xfrm>
          <a:prstGeom prst="rect">
            <a:avLst/>
          </a:prstGeom>
          <a:noFill/>
        </p:spPr>
        <p:txBody>
          <a:bodyPr wrap="square" rtlCol="0">
            <a:spAutoFit/>
          </a:bodyPr>
          <a:lstStyle/>
          <a:p>
            <a:r>
              <a:rPr lang="en-US" sz="3600" dirty="0" err="1"/>
              <a:t>TwoStep</a:t>
            </a:r>
            <a:r>
              <a:rPr lang="en-US" sz="3600" dirty="0"/>
              <a:t> keeps track of all your next steps and helps you carry them out</a:t>
            </a:r>
            <a:r>
              <a:rPr lang="en-US" sz="3600" dirty="0" smtClean="0"/>
              <a:t>.</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609600"/>
            <a:ext cx="1586805" cy="15868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2800" y="907702"/>
            <a:ext cx="990600" cy="9906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8200" y="907702"/>
            <a:ext cx="990600" cy="9906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399" y="2743200"/>
            <a:ext cx="1586805" cy="1586805"/>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52800" y="3043415"/>
            <a:ext cx="986373" cy="986373"/>
          </a:xfrm>
          <a:prstGeom prst="rect">
            <a:avLst/>
          </a:prstGeom>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50509" y="3043415"/>
            <a:ext cx="988291" cy="98829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3045724"/>
            <a:ext cx="990600" cy="990600"/>
          </a:xfrm>
          <a:prstGeom prst="rect">
            <a:avLst/>
          </a:prstGeom>
        </p:spPr>
      </p:pic>
    </p:spTree>
    <p:extLst>
      <p:ext uri="{BB962C8B-B14F-4D97-AF65-F5344CB8AC3E}">
        <p14:creationId xmlns:p14="http://schemas.microsoft.com/office/powerpoint/2010/main" val="428329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657671"/>
            <a:ext cx="9144000" cy="1200329"/>
          </a:xfrm>
          <a:prstGeom prst="rect">
            <a:avLst/>
          </a:prstGeom>
          <a:noFill/>
        </p:spPr>
        <p:txBody>
          <a:bodyPr wrap="square" rtlCol="0">
            <a:spAutoFit/>
          </a:bodyPr>
          <a:lstStyle/>
          <a:p>
            <a:r>
              <a:rPr lang="en-US" sz="3600" dirty="0" err="1"/>
              <a:t>TwoStep</a:t>
            </a:r>
            <a:r>
              <a:rPr lang="en-US" sz="3600" dirty="0"/>
              <a:t> remembers what you did last time and makes it easier to do it this time.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102648"/>
            <a:ext cx="1600200" cy="1600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872805"/>
            <a:ext cx="1600200" cy="1600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04800"/>
            <a:ext cx="1600200" cy="16002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0" y="2409562"/>
            <a:ext cx="986373" cy="98637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4399" y="2409562"/>
            <a:ext cx="986373" cy="986373"/>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6600" y="2402413"/>
            <a:ext cx="986373" cy="986373"/>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4179719"/>
            <a:ext cx="986373" cy="986373"/>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24398" y="611714"/>
            <a:ext cx="986373" cy="986373"/>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6600" y="611714"/>
            <a:ext cx="986373" cy="986373"/>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4399" y="4181333"/>
            <a:ext cx="986373" cy="986373"/>
          </a:xfrm>
          <a:prstGeom prst="rect">
            <a:avLst/>
          </a:prstGeom>
        </p:spPr>
      </p:pic>
    </p:spTree>
    <p:extLst>
      <p:ext uri="{BB962C8B-B14F-4D97-AF65-F5344CB8AC3E}">
        <p14:creationId xmlns:p14="http://schemas.microsoft.com/office/powerpoint/2010/main" val="224788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657671"/>
            <a:ext cx="9144000" cy="1200329"/>
          </a:xfrm>
          <a:prstGeom prst="rect">
            <a:avLst/>
          </a:prstGeom>
          <a:noFill/>
        </p:spPr>
        <p:txBody>
          <a:bodyPr wrap="square" rtlCol="0">
            <a:spAutoFit/>
          </a:bodyPr>
          <a:lstStyle/>
          <a:p>
            <a:pPr algn="ctr"/>
            <a:r>
              <a:rPr lang="en-US" sz="3600" dirty="0"/>
              <a:t>Procrastinate less, get more done.  </a:t>
            </a:r>
            <a:r>
              <a:rPr lang="en-US" sz="3600" dirty="0" smtClean="0"/>
              <a:t/>
            </a:r>
            <a:br>
              <a:rPr lang="en-US" sz="3600" dirty="0" smtClean="0"/>
            </a:br>
            <a:r>
              <a:rPr lang="en-US" sz="3600" dirty="0" smtClean="0"/>
              <a:t>Dance </a:t>
            </a:r>
            <a:r>
              <a:rPr lang="en-US" sz="3600" dirty="0"/>
              <a:t>through life with </a:t>
            </a:r>
            <a:r>
              <a:rPr lang="en-US" sz="3600" dirty="0" err="1" smtClean="0"/>
              <a:t>TwoStep</a:t>
            </a:r>
            <a:r>
              <a:rPr lang="en-US" sz="3600" dirty="0" smtClean="0"/>
              <a:t>.</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57200"/>
            <a:ext cx="5257800" cy="5257800"/>
          </a:xfrm>
          <a:prstGeom prst="rect">
            <a:avLst/>
          </a:prstGeom>
        </p:spPr>
      </p:pic>
    </p:spTree>
    <p:extLst>
      <p:ext uri="{BB962C8B-B14F-4D97-AF65-F5344CB8AC3E}">
        <p14:creationId xmlns:p14="http://schemas.microsoft.com/office/powerpoint/2010/main" val="137914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100</Words>
  <Application>Microsoft Office PowerPoint</Application>
  <PresentationFormat>On-screen Show (4:3)</PresentationFormat>
  <Paragraphs>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Omri</dc:creator>
  <cp:lastModifiedBy>Omri</cp:lastModifiedBy>
  <cp:revision>8</cp:revision>
  <dcterms:created xsi:type="dcterms:W3CDTF">2012-07-25T21:17:43Z</dcterms:created>
  <dcterms:modified xsi:type="dcterms:W3CDTF">2012-07-25T23:30:07Z</dcterms:modified>
</cp:coreProperties>
</file>