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5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4"/>
    <p:restoredTop sz="91398"/>
  </p:normalViewPr>
  <p:slideViewPr>
    <p:cSldViewPr snapToGrid="0" snapToObjects="1">
      <p:cViewPr varScale="1">
        <p:scale>
          <a:sx n="69" d="100"/>
          <a:sy n="69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 userDrawn="1"/>
        </p:nvSpPr>
        <p:spPr>
          <a:xfrm>
            <a:off x="427037" y="4000197"/>
            <a:ext cx="3535363" cy="37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The Coding Bootcamp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ck Paper Scissor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PAUSE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3784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Dissection: Array Building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Run the program</a:t>
            </a:r>
            <a:r>
              <a:rPr lang="en-US" dirty="0"/>
              <a:t> in 25-LoopTV</a:t>
            </a:r>
            <a:r>
              <a:rPr dirty="0"/>
              <a:t>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Then, with a partner, fill in the missing comments for each line of code.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Make sure both of you can fully explain what each line means. 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Be prepared to share with the class.</a:t>
            </a:r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25-LoopTV 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88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(SuperHeroLogging_NoFunctions.html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ndo Repetitive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Mondo Repetitive…</a:t>
            </a:r>
          </a:p>
        </p:txBody>
      </p:sp>
      <p:sp>
        <p:nvSpPr>
          <p:cNvPr id="192" name="Who wants to maintain this??…"/>
          <p:cNvSpPr/>
          <p:nvPr/>
        </p:nvSpPr>
        <p:spPr>
          <a:xfrm>
            <a:off x="4800600" y="958367"/>
            <a:ext cx="4038600" cy="506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6000" b="1"/>
            </a:pPr>
            <a:r>
              <a:t>Who wants to maintain this??</a:t>
            </a:r>
          </a:p>
          <a:p>
            <a:pPr>
              <a:defRPr sz="6000"/>
            </a:pPr>
            <a:endParaRPr/>
          </a:p>
          <a:p>
            <a:pPr>
              <a:defRPr sz="4200" b="1"/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" y="914400"/>
            <a:ext cx="4479925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7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(SuperHeroLogging_withFunctions.html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uch Better with Functions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Much Better with Functions!</a:t>
            </a:r>
          </a:p>
        </p:txBody>
      </p:sp>
      <p:sp>
        <p:nvSpPr>
          <p:cNvPr id="201" name="Squeaky Clean Code.…"/>
          <p:cNvSpPr/>
          <p:nvPr/>
        </p:nvSpPr>
        <p:spPr>
          <a:xfrm>
            <a:off x="152400" y="4335662"/>
            <a:ext cx="8534400" cy="13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/>
            </a:pPr>
            <a:r>
              <a:t>Squeaky Clean Code.</a:t>
            </a:r>
          </a:p>
          <a:p>
            <a:pPr algn="ctr">
              <a:defRPr sz="3000"/>
            </a:pPr>
            <a:r>
              <a:t>Minimal repetition</a:t>
            </a:r>
          </a:p>
        </p:txBody>
      </p:sp>
      <p:pic>
        <p:nvPicPr>
          <p:cNvPr id="20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5862"/>
            <a:ext cx="8769350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06" name="Code Creation: Function Building…"/>
          <p:cNvSpPr/>
          <p:nvPr/>
        </p:nvSpPr>
        <p:spPr>
          <a:xfrm>
            <a:off x="304800" y="762000"/>
            <a:ext cx="8686800" cy="3784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rPr dirty="0"/>
              <a:t>Code Creation: Function Building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Working in pairs and using the starter file sent to you–fill in the missing </a:t>
            </a:r>
            <a:r>
              <a:rPr b="1" dirty="0"/>
              <a:t>functions</a:t>
            </a:r>
            <a:r>
              <a:rPr dirty="0"/>
              <a:t> and </a:t>
            </a:r>
            <a:r>
              <a:rPr b="1" dirty="0"/>
              <a:t>function calls.</a:t>
            </a:r>
          </a:p>
          <a:p>
            <a:pPr>
              <a:defRPr sz="2400"/>
            </a:pPr>
            <a:endParaRPr b="1"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rPr dirty="0"/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/>
            </a:pPr>
            <a:endParaRPr dirty="0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rPr dirty="0"/>
              <a:t>HINT:</a:t>
            </a:r>
            <a:r>
              <a:rPr b="0" dirty="0"/>
              <a:t> Look back to the previous example if you need help. </a:t>
            </a:r>
          </a:p>
        </p:txBody>
      </p:sp>
      <p:sp>
        <p:nvSpPr>
          <p:cNvPr id="207" name="Activity: 27-MyFirstFunctions |  Suggested Time: 2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27</a:t>
            </a:r>
            <a:r>
              <a:rPr b="0"/>
              <a:t>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ap Activity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Recap Activity</a:t>
            </a:r>
          </a:p>
        </p:txBody>
      </p:sp>
      <p:sp>
        <p:nvSpPr>
          <p:cNvPr id="215" name="Time Permitting"/>
          <p:cNvSpPr/>
          <p:nvPr/>
        </p:nvSpPr>
        <p:spPr>
          <a:xfrm>
            <a:off x="390525" y="4005009"/>
            <a:ext cx="822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t>Time Permitting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Rock-Paper Scissors</a:t>
            </a: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JavaScript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597</Words>
  <Application>Microsoft Office PowerPoint</Application>
  <PresentationFormat>On-screen Show (4:3)</PresentationFormat>
  <Paragraphs>100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Travis Thompson</cp:lastModifiedBy>
  <cp:revision>8</cp:revision>
  <dcterms:modified xsi:type="dcterms:W3CDTF">2019-02-20T16:05:34Z</dcterms:modified>
</cp:coreProperties>
</file>