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628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4259" autoAdjust="0"/>
  </p:normalViewPr>
  <p:slideViewPr>
    <p:cSldViewPr>
      <p:cViewPr varScale="1">
        <p:scale>
          <a:sx n="64" d="100"/>
          <a:sy n="64" d="100"/>
        </p:scale>
        <p:origin x="1974" y="6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cards, Jumbotron,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11509</TotalTime>
  <Words>625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Travis Thompson</cp:lastModifiedBy>
  <cp:revision>1531</cp:revision>
  <cp:lastPrinted>2016-01-30T16:23:56Z</cp:lastPrinted>
  <dcterms:created xsi:type="dcterms:W3CDTF">2015-01-20T17:19:00Z</dcterms:created>
  <dcterms:modified xsi:type="dcterms:W3CDTF">2019-02-26T00:55:37Z</dcterms:modified>
</cp:coreProperties>
</file>