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5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4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9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4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3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6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4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3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6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54EB-EF0A-4A4B-AB3A-D82D7DCDDA4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0F15-9941-4C1D-BA8A-225B76AAD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575" y="640080"/>
            <a:ext cx="8468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가칭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앱빌더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1. </a:t>
            </a:r>
            <a:r>
              <a:rPr lang="ko-KR" altLang="en-US" dirty="0" err="1" smtClean="0"/>
              <a:t>델파이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웹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통한 게시판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계산용게시판 등을 디자인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화면을 데스크탑에서 그리기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연동 또한 설정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ko-KR" altLang="en-US" dirty="0" smtClean="0"/>
              <a:t>데이터 테이블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게시판헤더</a:t>
            </a:r>
            <a:r>
              <a:rPr lang="ko-KR" altLang="en-US" dirty="0" smtClean="0"/>
              <a:t> 와 게시판 </a:t>
            </a:r>
            <a:r>
              <a:rPr lang="ko-KR" altLang="en-US" dirty="0" err="1" smtClean="0"/>
              <a:t>항목필드</a:t>
            </a:r>
            <a:r>
              <a:rPr lang="ko-KR" altLang="en-US" dirty="0" smtClean="0"/>
              <a:t> 설정 테이블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앱에서 업체고유키를 입력하면 해당 업체에서 디자인한 앱 화면을 그려준다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DB</a:t>
            </a:r>
            <a:r>
              <a:rPr lang="ko-KR" altLang="en-US" dirty="0" smtClean="0"/>
              <a:t>에서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디자인 등을 읽어와서 화면들을 구성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3. </a:t>
            </a:r>
            <a:r>
              <a:rPr lang="ko-KR" altLang="en-US" dirty="0" smtClean="0"/>
              <a:t>화면 디자인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델파이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계산테이블</a:t>
            </a:r>
            <a:r>
              <a:rPr lang="ko-KR" altLang="en-US" dirty="0" smtClean="0"/>
              <a:t> 등 템플릿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6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태윤</dc:creator>
  <cp:lastModifiedBy>김 태윤</cp:lastModifiedBy>
  <cp:revision>1</cp:revision>
  <dcterms:created xsi:type="dcterms:W3CDTF">2021-08-06T01:35:38Z</dcterms:created>
  <dcterms:modified xsi:type="dcterms:W3CDTF">2021-08-06T01:36:48Z</dcterms:modified>
</cp:coreProperties>
</file>