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96" r:id="rId2"/>
    <p:sldId id="257" r:id="rId3"/>
    <p:sldId id="259" r:id="rId4"/>
    <p:sldId id="294" r:id="rId5"/>
    <p:sldId id="272" r:id="rId6"/>
    <p:sldId id="29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87AFE-3158-4744-AF82-43BB2BF060A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E38EF-CEFB-40CB-B1D5-320A95105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7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7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3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17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1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8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1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0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08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3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7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040835" y="992767"/>
            <a:ext cx="9735576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Data Analyst Portfolio</a:t>
            </a:r>
            <a:endParaRPr dirty="0"/>
          </a:p>
          <a:p>
            <a:pPr algn="ctr">
              <a:spcBef>
                <a:spcPts val="0"/>
              </a:spcBef>
            </a:pPr>
            <a:r>
              <a:rPr lang="en" dirty="0"/>
              <a:t>Oge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F007F-F196-1697-FF6F-18D45483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463828"/>
            <a:ext cx="9766852" cy="54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7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DC84E26-DF81-FC04-5745-71DD46BD2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9" y="1357745"/>
            <a:ext cx="6440558" cy="4042927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rnd">
            <a:solidFill>
              <a:schemeClr val="accent6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93F35-E78C-8186-AE49-6B40AD2E7743}"/>
              </a:ext>
            </a:extLst>
          </p:cNvPr>
          <p:cNvSpPr txBox="1"/>
          <p:nvPr/>
        </p:nvSpPr>
        <p:spPr>
          <a:xfrm>
            <a:off x="1762539" y="138545"/>
            <a:ext cx="6591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</a:t>
            </a:r>
          </a:p>
          <a:p>
            <a:r>
              <a:rPr lang="en-GB" sz="2400" b="1" dirty="0"/>
              <a:t>ANALYSIS OF STOCK OF ELECTRIC                VEHICLES  BY  	COUNTRY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B4C43-AD80-639F-9F3E-B2825F032112}"/>
              </a:ext>
            </a:extLst>
          </p:cNvPr>
          <p:cNvSpPr txBox="1"/>
          <p:nvPr/>
        </p:nvSpPr>
        <p:spPr>
          <a:xfrm>
            <a:off x="8354290" y="1109871"/>
            <a:ext cx="3643745" cy="4638258"/>
          </a:xfrm>
          <a:prstGeom prst="cloud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The country with the highest number of electric vehicle cars was ‘China’ with 22 million more cars than other countries </a:t>
            </a:r>
          </a:p>
        </p:txBody>
      </p:sp>
    </p:spTree>
    <p:extLst>
      <p:ext uri="{BB962C8B-B14F-4D97-AF65-F5344CB8AC3E}">
        <p14:creationId xmlns:p14="http://schemas.microsoft.com/office/powerpoint/2010/main" val="252968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A7E4-1C3C-4671-AAC8-8FFC54F6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2085478"/>
            <a:ext cx="3843130" cy="98690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HK" sz="1800" dirty="0"/>
              <a:t>What is the relationship between the size of the stores, number of employees and revenue? </a:t>
            </a: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5C01-537E-4E3F-A770-E17C06B6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HK" sz="1400" u="sng" dirty="0"/>
              <a:t>Relationship between the size of the stores and number of employees </a:t>
            </a:r>
            <a:r>
              <a:rPr lang="en-HK" sz="1400" dirty="0"/>
              <a:t> </a:t>
            </a:r>
          </a:p>
          <a:p>
            <a:pPr lvl="1"/>
            <a:r>
              <a:rPr lang="en-US" sz="1400" dirty="0"/>
              <a:t>The correlation coefficient of +0.97 suggest there is a very strong relationship </a:t>
            </a:r>
            <a:r>
              <a:rPr lang="en-HK" sz="1400" dirty="0"/>
              <a:t>between the size of the stores and number of employees </a:t>
            </a:r>
            <a:endParaRPr lang="en-US" sz="1400" dirty="0"/>
          </a:p>
        </p:txBody>
      </p:sp>
      <p:pic>
        <p:nvPicPr>
          <p:cNvPr id="6" name="Picture 5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41B014A1-9D1F-C983-6E66-DD560B21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65" y="596348"/>
            <a:ext cx="7315200" cy="51816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403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A7E4-1C3C-4671-AAC8-8FFC54F6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365" y="289989"/>
            <a:ext cx="8376979" cy="735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Further exploration of the relationship between the size of the stores, number of employees and revenue?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5C01-537E-4E3F-A770-E17C06B6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365" y="1099663"/>
            <a:ext cx="3207026" cy="479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cap="all" dirty="0"/>
              <a:t>correlation matrix</a:t>
            </a:r>
            <a:endParaRPr lang="en-US" cap="all" dirty="0"/>
          </a:p>
        </p:txBody>
      </p:sp>
      <p:pic>
        <p:nvPicPr>
          <p:cNvPr id="5" name="Picture 4" descr="A red and blue squares&#10;&#10;Description automatically generated with low confidence">
            <a:extLst>
              <a:ext uri="{FF2B5EF4-FFF2-40B4-BE49-F238E27FC236}">
                <a16:creationId xmlns:a16="http://schemas.microsoft.com/office/drawing/2014/main" id="{5C45773B-2490-A205-F1B2-9C5DC3569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75" y="1653685"/>
            <a:ext cx="10171207" cy="43176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291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1B9141-9595-D456-3197-D36C8422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6" y="0"/>
            <a:ext cx="10561983" cy="613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288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107</Words>
  <Application>Microsoft Office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Palatino Linotype</vt:lpstr>
      <vt:lpstr>Gallery</vt:lpstr>
      <vt:lpstr>Data Analyst Portfolio Oge</vt:lpstr>
      <vt:lpstr>PowerPoint Presentation</vt:lpstr>
      <vt:lpstr>PowerPoint Presentation</vt:lpstr>
      <vt:lpstr>What is the relationship between the size of the stores, number of employees and revenue? </vt:lpstr>
      <vt:lpstr>Further exploration of the relationship between the size of the stores, number of employees and revenue?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Oge Ibezi</dc:creator>
  <cp:lastModifiedBy>og gigi</cp:lastModifiedBy>
  <cp:revision>3</cp:revision>
  <dcterms:created xsi:type="dcterms:W3CDTF">2023-06-15T14:55:15Z</dcterms:created>
  <dcterms:modified xsi:type="dcterms:W3CDTF">2023-06-15T21:14:20Z</dcterms:modified>
</cp:coreProperties>
</file>