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2b27f2f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2b27f2f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 Portfolio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27850" y="67650"/>
            <a:ext cx="891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Google Sheets to display data-driven decision-making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0550"/>
            <a:ext cx="9144000" cy="40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Data Analyst Portfolio Oge</vt:lpstr>
      <vt:lpstr>Using Google Sheets to display data-driven decision-making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Portfolio Oge</dc:title>
  <dc:creator>Oge Ibezi</dc:creator>
  <cp:lastModifiedBy>Oge Ibezi</cp:lastModifiedBy>
  <cp:revision>1</cp:revision>
  <dcterms:modified xsi:type="dcterms:W3CDTF">2023-05-21T12:40:28Z</dcterms:modified>
</cp:coreProperties>
</file>