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9" r:id="rId13"/>
    <p:sldId id="271" r:id="rId14"/>
    <p:sldId id="280" r:id="rId15"/>
    <p:sldId id="281" r:id="rId16"/>
    <p:sldId id="273" r:id="rId17"/>
    <p:sldId id="274" r:id="rId18"/>
    <p:sldId id="275" r:id="rId19"/>
    <p:sldId id="282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0FDE-D9E7-4BFB-9087-DE3E9F93E9A7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D0F9-BB9E-4A4F-BABF-7432813A0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0FDE-D9E7-4BFB-9087-DE3E9F93E9A7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D0F9-BB9E-4A4F-BABF-7432813A0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0FDE-D9E7-4BFB-9087-DE3E9F93E9A7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D0F9-BB9E-4A4F-BABF-7432813A0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0FDE-D9E7-4BFB-9087-DE3E9F93E9A7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D0F9-BB9E-4A4F-BABF-7432813A0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0FDE-D9E7-4BFB-9087-DE3E9F93E9A7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D0F9-BB9E-4A4F-BABF-7432813A0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0FDE-D9E7-4BFB-9087-DE3E9F93E9A7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D0F9-BB9E-4A4F-BABF-7432813A0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0FDE-D9E7-4BFB-9087-DE3E9F93E9A7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D0F9-BB9E-4A4F-BABF-7432813A0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0FDE-D9E7-4BFB-9087-DE3E9F93E9A7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D0F9-BB9E-4A4F-BABF-7432813A0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0FDE-D9E7-4BFB-9087-DE3E9F93E9A7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D0F9-BB9E-4A4F-BABF-7432813A0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0FDE-D9E7-4BFB-9087-DE3E9F93E9A7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D0F9-BB9E-4A4F-BABF-7432813A0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0FDE-D9E7-4BFB-9087-DE3E9F93E9A7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D0F9-BB9E-4A4F-BABF-7432813A0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80FDE-D9E7-4BFB-9087-DE3E9F93E9A7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9D0F9-BB9E-4A4F-BABF-7432813A0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ig-NG" dirty="0">
                <a:solidFill>
                  <a:schemeClr val="bg1"/>
                </a:solidFill>
              </a:rPr>
              <a:t>H</a:t>
            </a:r>
            <a:r>
              <a:rPr lang="en-US" dirty="0" err="1" smtClean="0">
                <a:solidFill>
                  <a:schemeClr val="bg1"/>
                </a:solidFill>
              </a:rPr>
              <a:t>ow</a:t>
            </a:r>
            <a:r>
              <a:rPr lang="en-US" dirty="0" smtClean="0">
                <a:solidFill>
                  <a:schemeClr val="bg1"/>
                </a:solidFill>
              </a:rPr>
              <a:t> can L</a:t>
            </a:r>
            <a:r>
              <a:rPr lang="ig-NG" dirty="0" smtClean="0">
                <a:solidFill>
                  <a:schemeClr val="bg1"/>
                </a:solidFill>
              </a:rPr>
              <a:t>agos State Water Corporation</a:t>
            </a:r>
            <a:r>
              <a:rPr lang="en-US" dirty="0" smtClean="0">
                <a:solidFill>
                  <a:schemeClr val="bg1"/>
                </a:solidFill>
              </a:rPr>
              <a:t> determine if underground tertiary pipes are broken?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One week later…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Oge\Desktop\Ikenna photoshoot\0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1" cy="73152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228600" y="228600"/>
            <a:ext cx="4800600" cy="1905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Send your water pressure within the next 24hrs to receive your </a:t>
            </a:r>
            <a:r>
              <a:rPr lang="ig-NG" sz="2800" dirty="0" smtClean="0">
                <a:solidFill>
                  <a:schemeClr val="tx1"/>
                </a:solidFill>
              </a:rPr>
              <a:t>₦250 bonus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Oge\Desktop\Ikenna photoshoot\0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1" cy="73152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228600" y="228600"/>
            <a:ext cx="4800600" cy="1905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Send your water pressure within the next 24hrs to receive your </a:t>
            </a:r>
            <a:r>
              <a:rPr lang="ig-NG" sz="2800" dirty="0" smtClean="0">
                <a:solidFill>
                  <a:schemeClr val="tx1"/>
                </a:solidFill>
              </a:rPr>
              <a:t>₦250 bonus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2590800"/>
            <a:ext cx="4800600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r>
              <a:rPr lang="ig-NG" sz="2800" dirty="0" smtClean="0">
                <a:solidFill>
                  <a:schemeClr val="tx1"/>
                </a:solidFill>
              </a:rPr>
              <a:t>3.6 PSI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g-NG" dirty="0" smtClean="0">
                <a:solidFill>
                  <a:schemeClr val="bg1"/>
                </a:solidFill>
              </a:rPr>
              <a:t>And a week after that...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Oge\Desktop\Ikenna photoshoot\0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1" cy="73152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228600" y="228600"/>
            <a:ext cx="4800600" cy="1905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Send your water pressure within the next 24hrs to receive your </a:t>
            </a:r>
            <a:r>
              <a:rPr lang="ig-NG" sz="2800" dirty="0" smtClean="0">
                <a:solidFill>
                  <a:schemeClr val="tx1"/>
                </a:solidFill>
              </a:rPr>
              <a:t>₦250 bonus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Oge\Desktop\Ikenna photoshoot\0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1" cy="73152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228600" y="228600"/>
            <a:ext cx="4800600" cy="1905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Send your water pressure within the next 24hrs to receive your </a:t>
            </a:r>
            <a:r>
              <a:rPr lang="ig-NG" sz="2800" dirty="0" smtClean="0">
                <a:solidFill>
                  <a:schemeClr val="tx1"/>
                </a:solidFill>
              </a:rPr>
              <a:t>₦250 bonus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2590800"/>
            <a:ext cx="4800600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r>
              <a:rPr lang="ig-NG" sz="2800" dirty="0" smtClean="0">
                <a:solidFill>
                  <a:schemeClr val="tx1"/>
                </a:solidFill>
              </a:rPr>
              <a:t>5.0 PSI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g-NG" dirty="0" smtClean="0">
                <a:solidFill>
                  <a:schemeClr val="bg1"/>
                </a:solidFill>
              </a:rPr>
              <a:t>After one year...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Oge\Desktop\Ikenna photoshoot\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47800" y="-914400"/>
            <a:ext cx="15036801" cy="11277600"/>
          </a:xfrm>
          <a:prstGeom prst="rect">
            <a:avLst/>
          </a:prstGeom>
          <a:noFill/>
        </p:spPr>
      </p:pic>
      <p:sp>
        <p:nvSpPr>
          <p:cNvPr id="6" name="Cloud Callout 5"/>
          <p:cNvSpPr/>
          <p:nvPr/>
        </p:nvSpPr>
        <p:spPr>
          <a:xfrm>
            <a:off x="0" y="0"/>
            <a:ext cx="5867400" cy="2514600"/>
          </a:xfrm>
          <a:prstGeom prst="cloudCallout">
            <a:avLst>
              <a:gd name="adj1" fmla="val 46699"/>
              <a:gd name="adj2" fmla="val 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g-NG" sz="3600" dirty="0" smtClean="0">
                <a:solidFill>
                  <a:schemeClr val="tx1"/>
                </a:solidFill>
              </a:rPr>
              <a:t>Yeaaah, savings!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g-NG" dirty="0" smtClean="0">
                <a:solidFill>
                  <a:schemeClr val="bg1"/>
                </a:solidFill>
              </a:rPr>
              <a:t>Lagos State Water Corporation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867400" y="1600200"/>
            <a:ext cx="2895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0" dirty="0" smtClean="0">
                <a:solidFill>
                  <a:schemeClr val="bg1"/>
                </a:solidFill>
              </a:rPr>
              <a:t>☺</a:t>
            </a:r>
            <a:endParaRPr lang="en-US" sz="19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381000" y="1524000"/>
            <a:ext cx="5181600" cy="2133600"/>
          </a:xfrm>
          <a:prstGeom prst="cloudCallout">
            <a:avLst>
              <a:gd name="adj1" fmla="val 61851"/>
              <a:gd name="adj2" fmla="val 216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g-NG" sz="3600" dirty="0" smtClean="0">
                <a:solidFill>
                  <a:schemeClr val="tx1"/>
                </a:solidFill>
              </a:rPr>
              <a:t>Yeaaah, service!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Everybody’s happy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Solution?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g-NG" dirty="0" smtClean="0">
                <a:solidFill>
                  <a:schemeClr val="bg1"/>
                </a:solidFill>
              </a:rPr>
              <a:t>The End.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g-NG" dirty="0" smtClean="0">
                <a:solidFill>
                  <a:schemeClr val="bg1"/>
                </a:solidFill>
              </a:rPr>
              <a:t>Machine Learning Algorithms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g-NG" dirty="0" smtClean="0">
                <a:solidFill>
                  <a:schemeClr val="bg1"/>
                </a:solidFill>
              </a:rPr>
              <a:t>Mami Wota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pPr algn="ctr">
              <a:buNone/>
            </a:pPr>
            <a:r>
              <a:rPr lang="ig-NG" dirty="0" smtClean="0">
                <a:solidFill>
                  <a:schemeClr val="bg1"/>
                </a:solidFill>
              </a:rPr>
              <a:t>A crowd-sourced water pressure gauge</a:t>
            </a:r>
          </a:p>
          <a:p>
            <a:endParaRPr lang="ig-NG" dirty="0" smtClean="0">
              <a:solidFill>
                <a:schemeClr val="bg1"/>
              </a:solidFill>
            </a:endParaRPr>
          </a:p>
          <a:p>
            <a:endParaRPr lang="ig-NG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ig-NG" dirty="0" smtClean="0">
                <a:solidFill>
                  <a:schemeClr val="bg1"/>
                </a:solidFill>
              </a:rPr>
              <a:t>Oge Nnadi</a:t>
            </a:r>
          </a:p>
          <a:p>
            <a:pPr algn="ctr">
              <a:buNone/>
            </a:pPr>
            <a:r>
              <a:rPr lang="ig-NG" dirty="0" smtClean="0">
                <a:solidFill>
                  <a:schemeClr val="bg1"/>
                </a:solidFill>
              </a:rPr>
              <a:t>http://oge.nnadi.org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Mami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Wota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05600" cy="1752600"/>
          </a:xfrm>
        </p:spPr>
        <p:txBody>
          <a:bodyPr/>
          <a:lstStyle/>
          <a:p>
            <a:r>
              <a:rPr lang="ig-NG" dirty="0" smtClean="0">
                <a:solidFill>
                  <a:schemeClr val="bg1"/>
                </a:solidFill>
              </a:rPr>
              <a:t>A crowd-sourced water pressure gauge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the future…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Oge\Desktop\Ikenna photoshoot\0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-457201"/>
            <a:ext cx="9753601" cy="7315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ge\Desktop\Ikenna photoshoot\0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28600"/>
            <a:ext cx="9753601" cy="7315201"/>
          </a:xfrm>
          <a:prstGeom prst="rect">
            <a:avLst/>
          </a:prstGeom>
          <a:noFill/>
        </p:spPr>
      </p:pic>
      <p:sp>
        <p:nvSpPr>
          <p:cNvPr id="4" name="Rectangular Callout 3"/>
          <p:cNvSpPr/>
          <p:nvPr/>
        </p:nvSpPr>
        <p:spPr>
          <a:xfrm>
            <a:off x="381000" y="228600"/>
            <a:ext cx="6400800" cy="2438400"/>
          </a:xfrm>
          <a:prstGeom prst="wedgeRectCallout">
            <a:avLst>
              <a:gd name="adj1" fmla="val -11139"/>
              <a:gd name="adj2" fmla="val 975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g-NG" sz="3600" dirty="0" smtClean="0">
                <a:solidFill>
                  <a:schemeClr val="tx1"/>
                </a:solidFill>
              </a:rPr>
              <a:t>Sign up for the Mami Wota programme to receive ogbonge discounts on your water bill. 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Oge\Desktop\Ikenna photoshoot\0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1"/>
            <a:ext cx="9753601" cy="7315201"/>
          </a:xfrm>
          <a:prstGeom prst="rect">
            <a:avLst/>
          </a:prstGeom>
          <a:noFill/>
        </p:spPr>
      </p:pic>
      <p:sp>
        <p:nvSpPr>
          <p:cNvPr id="3" name="Rectangular Callout 2"/>
          <p:cNvSpPr/>
          <p:nvPr/>
        </p:nvSpPr>
        <p:spPr>
          <a:xfrm>
            <a:off x="228600" y="304800"/>
            <a:ext cx="7239000" cy="3352800"/>
          </a:xfrm>
          <a:prstGeom prst="wedgeRectCallout">
            <a:avLst>
              <a:gd name="adj1" fmla="val 25633"/>
              <a:gd name="adj2" fmla="val 493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g-NG" sz="3600" dirty="0" smtClean="0">
                <a:solidFill>
                  <a:schemeClr val="tx1"/>
                </a:solidFill>
              </a:rPr>
              <a:t>To sign up for Mami Wota:</a:t>
            </a:r>
          </a:p>
          <a:p>
            <a:pPr>
              <a:buFont typeface="Arial" pitchFamily="34" charset="0"/>
              <a:buChar char="•"/>
            </a:pPr>
            <a:r>
              <a:rPr lang="ig-NG" sz="3600" dirty="0" smtClean="0">
                <a:solidFill>
                  <a:schemeClr val="tx1"/>
                </a:solidFill>
              </a:rPr>
              <a:t> Buy a water gauge</a:t>
            </a:r>
          </a:p>
          <a:p>
            <a:pPr>
              <a:buFont typeface="Arial" pitchFamily="34" charset="0"/>
              <a:buChar char="•"/>
            </a:pPr>
            <a:r>
              <a:rPr lang="ig-NG" sz="3600" dirty="0" smtClean="0">
                <a:solidFill>
                  <a:schemeClr val="tx1"/>
                </a:solidFill>
              </a:rPr>
              <a:t> Attach it to your outdoors tap</a:t>
            </a:r>
          </a:p>
          <a:p>
            <a:pPr>
              <a:buFont typeface="Arial" pitchFamily="34" charset="0"/>
              <a:buChar char="•"/>
            </a:pPr>
            <a:r>
              <a:rPr lang="ig-NG" sz="3600" dirty="0" smtClean="0">
                <a:solidFill>
                  <a:schemeClr val="tx1"/>
                </a:solidFill>
              </a:rPr>
              <a:t> Enter your phone number and wait for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Oge\Desktop\Ikenna photoshoot\0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1295400"/>
            <a:ext cx="12869647" cy="937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Oge\Desktop\Ikenna photoshoot\water gauge attach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04800"/>
            <a:ext cx="6324600" cy="632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183</Words>
  <Application>Microsoft Office PowerPoint</Application>
  <PresentationFormat>On-screen Show (4:3)</PresentationFormat>
  <Paragraphs>33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Problem</vt:lpstr>
      <vt:lpstr>Solution?</vt:lpstr>
      <vt:lpstr>Mami Wota</vt:lpstr>
      <vt:lpstr>In the future…</vt:lpstr>
      <vt:lpstr>Slide 5</vt:lpstr>
      <vt:lpstr>Slide 6</vt:lpstr>
      <vt:lpstr>Slide 7</vt:lpstr>
      <vt:lpstr>Slide 8</vt:lpstr>
      <vt:lpstr>Slide 9</vt:lpstr>
      <vt:lpstr>One week later…</vt:lpstr>
      <vt:lpstr>Slide 11</vt:lpstr>
      <vt:lpstr>Slide 12</vt:lpstr>
      <vt:lpstr>And a week after that...</vt:lpstr>
      <vt:lpstr>Slide 14</vt:lpstr>
      <vt:lpstr>Slide 15</vt:lpstr>
      <vt:lpstr>After one year...</vt:lpstr>
      <vt:lpstr>Slide 17</vt:lpstr>
      <vt:lpstr>Lagos State Water Corporation</vt:lpstr>
      <vt:lpstr>Everybody’s happy</vt:lpstr>
      <vt:lpstr>The End.</vt:lpstr>
      <vt:lpstr>Machine Learning Algorithms</vt:lpstr>
      <vt:lpstr>Mami Wota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Problem: how can LSWA determine if underground tertiary pipes are broken?</dc:title>
  <dc:creator>Oge</dc:creator>
  <cp:lastModifiedBy>Oge</cp:lastModifiedBy>
  <cp:revision>18</cp:revision>
  <dcterms:created xsi:type="dcterms:W3CDTF">2011-10-22T10:27:48Z</dcterms:created>
  <dcterms:modified xsi:type="dcterms:W3CDTF">2011-10-22T12:13:58Z</dcterms:modified>
</cp:coreProperties>
</file>