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b589bb6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b589bb6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F0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Master’s Research Project - 05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Strategic Planning for Medical Equipment Utilization</a:t>
            </a:r>
            <a:endParaRPr sz="30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None/>
            </a:pPr>
            <a:r>
              <a:rPr lang="en-US" sz="2400">
                <a:solidFill>
                  <a:srgbClr val="003366"/>
                </a:solidFill>
              </a:rPr>
              <a:t>Narendra Ogety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None/>
            </a:pPr>
            <a:r>
              <a:rPr lang="en-US" sz="2400">
                <a:solidFill>
                  <a:srgbClr val="003366"/>
                </a:solidFill>
              </a:rPr>
              <a:t>Hari Teja Nalluri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None/>
            </a:pPr>
            <a:r>
              <a:rPr lang="en-US" sz="2400">
                <a:solidFill>
                  <a:srgbClr val="003366"/>
                </a:solidFill>
              </a:rPr>
              <a:t>Likitha Boppana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None/>
            </a:pPr>
            <a:r>
              <a:rPr lang="en-US" sz="2400">
                <a:solidFill>
                  <a:srgbClr val="003366"/>
                </a:solidFill>
              </a:rPr>
              <a:t>Manasa Chowdary Yalamanchili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None/>
            </a:pPr>
            <a:r>
              <a:rPr lang="en-US" sz="2400">
                <a:solidFill>
                  <a:srgbClr val="003366"/>
                </a:solidFill>
              </a:rPr>
              <a:t>Sesha Sai Meka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Average Device Usage Time</a:t>
            </a:r>
            <a:endParaRPr/>
          </a:p>
        </p:txBody>
      </p:sp>
      <p:pic>
        <p:nvPicPr>
          <p:cNvPr descr="Screenshot 2025-04-10 190352.png"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368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Forecast of Medical Device Demand</a:t>
            </a:r>
            <a:endParaRPr/>
          </a:p>
        </p:txBody>
      </p:sp>
      <p:pic>
        <p:nvPicPr>
          <p:cNvPr descr="Screenshot 2025-04-10 200225.png"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3216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📊 Project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Objective: Optimize medical device utilization in healthcare facilities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User: Healthcare Administrator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Data Source: Synthea synthetic patient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Platform: Power BI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📈 Dashboard Features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Devices Used, Procedures Performed, Facilities Count (KPIs)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Bar charts for device demand and utilization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Forecast chart for future device needs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Interactive slicers and drillthroughs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 Requirements &amp; Validation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Each visual aligns with project charter requirements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Validation performed using filters, DAX, and raw data checks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Forecasting chart uses START year from Synthea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All outputs derived from Synthea database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🏥 Benefits to Healthcare Administrators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Identify high-demand and underutilized devices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Plan resource allocation effectively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Understand demographic and location-based usage patterns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Forecast future needs for strategic planning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🎯 Conclusion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The dashboard meets all project requirements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Data is fully sourced from Synthea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Provides clear, validated, and actionable insights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Char char="•"/>
            </a:pPr>
            <a:r>
              <a:rPr lang="en-US" sz="2400">
                <a:solidFill>
                  <a:srgbClr val="003366"/>
                </a:solidFill>
              </a:rPr>
              <a:t>Supports data-driven healthcare decisions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Medical Equipment Utilization Dashboard</a:t>
            </a:r>
            <a:endParaRPr/>
          </a:p>
        </p:txBody>
      </p:sp>
      <p:pic>
        <p:nvPicPr>
          <p:cNvPr descr="Screenshot 2025-04-10 190242.png"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3255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Medical Equipment Utilization Overview</a:t>
            </a:r>
            <a:endParaRPr/>
          </a:p>
        </p:txBody>
      </p:sp>
      <p:pic>
        <p:nvPicPr>
          <p:cNvPr descr="Screenshot 2025-04-10 190309.pn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329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Device Demand by Procedure Type</a:t>
            </a:r>
            <a:endParaRPr/>
          </a:p>
        </p:txBody>
      </p:sp>
      <p:pic>
        <p:nvPicPr>
          <p:cNvPr descr="Screenshot 2025-04-10 190334.png"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371600"/>
            <a:ext cx="7315200" cy="375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