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1" r:id="rId5"/>
    <p:sldId id="263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4C34D-D4C9-F84B-BC9A-4B191A70D6BB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501E6-C407-584B-80B0-960DD9C9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8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CD893-A09E-3049-898F-43ED5D0BEADD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CF50B-FCBA-D64F-9574-3CC4A740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7" Type="http://schemas.openxmlformats.org/officeDocument/2006/relationships/image" Target="../media/image10.gif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gif"/><Relationship Id="rId6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7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gif"/><Relationship Id="rId7" Type="http://schemas.openxmlformats.org/officeDocument/2006/relationships/image" Target="../media/image10.gif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4440" y="108000"/>
            <a:ext cx="6314399" cy="498096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4037039" y="5089680"/>
            <a:ext cx="3656880" cy="60876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Vice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President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Nikolas Ogg</a:t>
            </a:r>
            <a:endParaRPr lang="en-US" sz="2000" b="0" i="0" u="none" strike="noStrike" cap="none" baseline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18285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52" y="3981030"/>
            <a:ext cx="4904847" cy="27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457200" y="2746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SIGS: Special Interest Groups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88025" y="1453462"/>
            <a:ext cx="8229000" cy="49667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Application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Artificial Intelligence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Game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/>
              <a:t>Robotics</a:t>
            </a:r>
            <a:endParaRPr lang="en-US" sz="3000" dirty="0"/>
          </a:p>
        </p:txBody>
      </p:sp>
      <p:pic>
        <p:nvPicPr>
          <p:cNvPr id="4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581" y="3607681"/>
            <a:ext cx="1827383" cy="325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5904" y="3607733"/>
            <a:ext cx="1828096" cy="324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999" y="1850717"/>
            <a:ext cx="2273001" cy="227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1467" y="1417079"/>
            <a:ext cx="2084733" cy="208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1498" y="4337752"/>
            <a:ext cx="5918100" cy="10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00" y="2064751"/>
            <a:ext cx="2569175" cy="4793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5254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57200" y="274680"/>
            <a:ext cx="8228879" cy="114228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ACM?</a:t>
            </a:r>
          </a:p>
        </p:txBody>
      </p:sp>
      <p:sp>
        <p:nvSpPr>
          <p:cNvPr id="110" name="Shape 110"/>
          <p:cNvSpPr/>
          <p:nvPr/>
        </p:nvSpPr>
        <p:spPr>
          <a:xfrm>
            <a:off x="457200" y="1600200"/>
            <a:ext cx="8228879" cy="496692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collection of groups focused on fields in computing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Game Development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Artificial Intelligence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Robotics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Etc…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Host Special Events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Company Tech Talks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Help Sessions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Student led Talks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78000"/>
              <a:buFont typeface="Arial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Programming </a:t>
            </a:r>
            <a:r>
              <a:rPr lang="en-US" sz="2000" b="0" i="0" u="none" strike="noStrike" cap="none" baseline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Competitions</a:t>
            </a:r>
            <a:endParaRPr lang="en-US" sz="2000" b="0" i="0" u="none" strike="noStrike" cap="none" baseline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7425" y="2573094"/>
            <a:ext cx="4314299" cy="323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4016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57200" y="2746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How to: Install Linux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975" y="1417075"/>
            <a:ext cx="5221225" cy="391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/>
          <p:nvPr/>
        </p:nvSpPr>
        <p:spPr>
          <a:xfrm>
            <a:off x="288025" y="1453462"/>
            <a:ext cx="8229000" cy="49667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chemeClr val="dk1"/>
                </a:solidFill>
              </a:rPr>
              <a:t>Why should 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chemeClr val="dk1"/>
                </a:solidFill>
              </a:rPr>
              <a:t>use Linux?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chemeClr val="dk1"/>
                </a:solidFill>
              </a:rPr>
              <a:t>What is EXT4?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chemeClr val="dk1"/>
                </a:solidFill>
              </a:rPr>
              <a:t>What is SWAP?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chemeClr val="dk1"/>
                </a:solidFill>
              </a:rPr>
              <a:t>Should I install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chemeClr val="dk1"/>
                </a:solidFill>
              </a:rPr>
              <a:t>Arch Linux</a:t>
            </a:r>
            <a:r>
              <a:rPr lang="en-US" sz="3000" dirty="0" smtClean="0">
                <a:solidFill>
                  <a:schemeClr val="dk1"/>
                </a:solidFill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dk1"/>
                </a:solidFill>
              </a:rPr>
              <a:t>Partnered with PLUG</a:t>
            </a:r>
            <a:endParaRPr lang="en-US" sz="3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8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457200" y="2746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High School Coding Competition</a:t>
            </a:r>
          </a:p>
        </p:txBody>
      </p:sp>
      <p:sp>
        <p:nvSpPr>
          <p:cNvPr id="133" name="Shape 133"/>
          <p:cNvSpPr/>
          <p:nvPr/>
        </p:nvSpPr>
        <p:spPr>
          <a:xfrm>
            <a:off x="288025" y="1453462"/>
            <a:ext cx="8229000" cy="49667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</a:rPr>
              <a:t>Simple coding questions (think FizzBuzz)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</a:rPr>
              <a:t>Talk to students about CS and Purdue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</a:rPr>
              <a:t>Learn about competitive programming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320" y="2931220"/>
            <a:ext cx="2630149" cy="38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175" y="3314237"/>
            <a:ext cx="21336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9612" y="3932874"/>
            <a:ext cx="2690875" cy="1475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2330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57200" y="2746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SIGS: Special Interest Groups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88025" y="1453462"/>
            <a:ext cx="8229000" cy="49667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dk1"/>
                </a:solidFill>
              </a:rPr>
              <a:t>Application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dk1"/>
                </a:solidFill>
              </a:rPr>
              <a:t>Artificial Intelligence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dk1"/>
                </a:solidFill>
              </a:rPr>
              <a:t>Game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dk1"/>
                </a:solidFill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dk1"/>
                </a:solidFill>
              </a:rPr>
              <a:t>Robotics</a:t>
            </a:r>
            <a:endParaRPr lang="en-US" sz="3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009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57200" y="2746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SIGS: Special Interest Groups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88025" y="1453462"/>
            <a:ext cx="8229000" cy="49667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/>
              <a:t>Application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Artificial Intelligence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Game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Robotics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581" y="3607681"/>
            <a:ext cx="1827383" cy="325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5904" y="3607733"/>
            <a:ext cx="1828096" cy="3249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4301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457200" y="2746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SIGS: Special Interest Groups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88025" y="1453462"/>
            <a:ext cx="8229000" cy="49667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Application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/>
              <a:t>Artificial Intelligence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Game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Robotics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581" y="3607681"/>
            <a:ext cx="1827383" cy="325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5904" y="3607733"/>
            <a:ext cx="1828096" cy="324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0999" y="1850717"/>
            <a:ext cx="2273001" cy="227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1467" y="1417079"/>
            <a:ext cx="2084733" cy="2084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112994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52" y="3981030"/>
            <a:ext cx="4904847" cy="27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457200" y="2746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SIGS: Special Interest Groups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88025" y="1453462"/>
            <a:ext cx="8229000" cy="49667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Application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Artificial Intelligence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/>
              <a:t>Game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Robotics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581" y="3607681"/>
            <a:ext cx="1827383" cy="325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5904" y="3607733"/>
            <a:ext cx="1828096" cy="324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999" y="1850717"/>
            <a:ext cx="2273001" cy="227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1467" y="1417079"/>
            <a:ext cx="2084733" cy="2084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73140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152" y="3981030"/>
            <a:ext cx="4904847" cy="27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457200" y="274680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SIGS: Special Interest Groups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288025" y="1453462"/>
            <a:ext cx="8229000" cy="49667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Application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Artificial Intelligence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Game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/>
              <a:t>Security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000" dirty="0" smtClean="0">
                <a:solidFill>
                  <a:schemeClr val="bg1">
                    <a:lumMod val="50000"/>
                  </a:schemeClr>
                </a:solidFill>
              </a:rPr>
              <a:t>Robotics</a:t>
            </a:r>
            <a:endParaRPr lang="en-US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581" y="3607681"/>
            <a:ext cx="1827383" cy="325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5904" y="3607733"/>
            <a:ext cx="1828096" cy="3249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0999" y="1850717"/>
            <a:ext cx="2273001" cy="227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1467" y="1417079"/>
            <a:ext cx="2084733" cy="208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1498" y="4337752"/>
            <a:ext cx="5918100" cy="109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4362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166</Words>
  <Application>Microsoft Macintosh PowerPoint</Application>
  <PresentationFormat>On-screen Show (4:3)</PresentationFormat>
  <Paragraphs>64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Nicki Ogg</dc:creator>
  <cp:lastModifiedBy>Nicki Ogg</cp:lastModifiedBy>
  <cp:revision>7</cp:revision>
  <dcterms:created xsi:type="dcterms:W3CDTF">2015-11-13T13:30:16Z</dcterms:created>
  <dcterms:modified xsi:type="dcterms:W3CDTF">2015-11-13T14:32:13Z</dcterms:modified>
</cp:coreProperties>
</file>