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941" autoAdjust="0"/>
    <p:restoredTop sz="94660"/>
  </p:normalViewPr>
  <p:slideViewPr>
    <p:cSldViewPr>
      <p:cViewPr>
        <p:scale>
          <a:sx n="84" d="100"/>
          <a:sy n="84" d="100"/>
        </p:scale>
        <p:origin x="-1278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9B48-5C9F-40AA-BA9F-336DADFC1A6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BE8-0C7F-4401-A37C-6D90B3365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9B48-5C9F-40AA-BA9F-336DADFC1A6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BE8-0C7F-4401-A37C-6D90B3365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9B48-5C9F-40AA-BA9F-336DADFC1A6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BE8-0C7F-4401-A37C-6D90B3365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9B48-5C9F-40AA-BA9F-336DADFC1A6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BE8-0C7F-4401-A37C-6D90B3365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9B48-5C9F-40AA-BA9F-336DADFC1A6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BE8-0C7F-4401-A37C-6D90B3365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9B48-5C9F-40AA-BA9F-336DADFC1A6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BE8-0C7F-4401-A37C-6D90B3365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9B48-5C9F-40AA-BA9F-336DADFC1A6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BE8-0C7F-4401-A37C-6D90B3365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9B48-5C9F-40AA-BA9F-336DADFC1A6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BE8-0C7F-4401-A37C-6D90B3365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9B48-5C9F-40AA-BA9F-336DADFC1A6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BE8-0C7F-4401-A37C-6D90B3365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9B48-5C9F-40AA-BA9F-336DADFC1A6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BE8-0C7F-4401-A37C-6D90B3365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9B48-5C9F-40AA-BA9F-336DADFC1A6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BE8-0C7F-4401-A37C-6D90B3365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9B48-5C9F-40AA-BA9F-336DADFC1A6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ABE8-0C7F-4401-A37C-6D90B33656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" y="381000"/>
            <a:ext cx="9067800" cy="246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46004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			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	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Emojinator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Description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latin typeface="Calibri" pitchFamily="34" charset="0"/>
                <a:cs typeface="Times New Roman" pitchFamily="18" charset="0"/>
              </a:rPr>
              <a:t>	</a:t>
            </a:r>
            <a:r>
              <a:rPr lang="en-US" sz="2400" i="1" dirty="0" smtClean="0">
                <a:latin typeface="Calibri" pitchFamily="34" charset="0"/>
                <a:cs typeface="Times New Roman" pitchFamily="18" charset="0"/>
              </a:rPr>
              <a:t>This is about building an object detection </a:t>
            </a:r>
            <a:r>
              <a:rPr lang="en-US" sz="2400" i="1" dirty="0" err="1" smtClean="0">
                <a:latin typeface="Calibri" pitchFamily="34" charset="0"/>
                <a:cs typeface="Times New Roman" pitchFamily="18" charset="0"/>
              </a:rPr>
              <a:t>api</a:t>
            </a:r>
            <a:r>
              <a:rPr lang="en-US" sz="2400" i="1" dirty="0" smtClean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>
                <a:latin typeface="Calibri" pitchFamily="34" charset="0"/>
                <a:cs typeface="Times New Roman" pitchFamily="18" charset="0"/>
              </a:rPr>
              <a:t>	we use this </a:t>
            </a:r>
            <a:r>
              <a:rPr lang="en-US" sz="2400" i="1" dirty="0" err="1" smtClean="0">
                <a:latin typeface="Calibri" pitchFamily="34" charset="0"/>
                <a:cs typeface="Times New Roman" pitchFamily="18" charset="0"/>
              </a:rPr>
              <a:t>api</a:t>
            </a:r>
            <a:r>
              <a:rPr lang="en-US" sz="2400" i="1" dirty="0" smtClean="0">
                <a:latin typeface="Calibri" pitchFamily="34" charset="0"/>
                <a:cs typeface="Times New Roman" pitchFamily="18" charset="0"/>
              </a:rPr>
              <a:t> to predict </a:t>
            </a:r>
            <a:r>
              <a:rPr lang="en-US" sz="2400" i="1" dirty="0" err="1" smtClean="0">
                <a:latin typeface="Calibri" pitchFamily="34" charset="0"/>
                <a:cs typeface="Times New Roman" pitchFamily="18" charset="0"/>
              </a:rPr>
              <a:t>emoji’s</a:t>
            </a:r>
            <a:r>
              <a:rPr lang="en-US" sz="2400" i="1" dirty="0" smtClean="0">
                <a:latin typeface="Calibri" pitchFamily="34" charset="0"/>
                <a:cs typeface="Times New Roman" pitchFamily="18" charset="0"/>
              </a:rPr>
              <a:t> based  on the hand </a:t>
            </a:r>
            <a:r>
              <a:rPr lang="en-US" sz="2400" i="1" dirty="0" err="1" smtClean="0">
                <a:latin typeface="Calibri" pitchFamily="34" charset="0"/>
                <a:cs typeface="Times New Roman" pitchFamily="18" charset="0"/>
              </a:rPr>
              <a:t>gestuers</a:t>
            </a:r>
            <a:r>
              <a:rPr lang="en-US" sz="2400" i="1" dirty="0" smtClean="0">
                <a:latin typeface="Calibri" pitchFamily="34" charset="0"/>
                <a:cs typeface="Times New Roman" pitchFamily="18" charset="0"/>
              </a:rPr>
              <a:t> 	shown   </a:t>
            </a:r>
            <a:endParaRPr lang="en-US" sz="2400" i="1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" y="3048000"/>
            <a:ext cx="8459752" cy="301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146004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Python Implementation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Network Used-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Convolutional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Neural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Network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  <a:sym typeface="Wingdings" pitchFamily="2" charset="2"/>
              </a:rPr>
              <a:t>Procedure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First, generate images using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   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E3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hand_images.py.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	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43634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Make sure that you take images from different angles.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will be stored in /data folder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converting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the data into as </a:t>
            </a:r>
            <a:r>
              <a:rPr lang="en-US" i="1" dirty="0" err="1">
                <a:solidFill>
                  <a:srgbClr val="E36C0A"/>
                </a:solidFill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csv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format(</a:t>
            </a:r>
            <a:r>
              <a:rPr lang="en-US" i="1" dirty="0">
                <a:solidFill>
                  <a:srgbClr val="E36C0A"/>
                </a:solidFill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train_foo.csv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we train the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 using </a:t>
            </a:r>
            <a:r>
              <a:rPr lang="en-US" i="1" dirty="0">
                <a:solidFill>
                  <a:srgbClr val="E36C0A"/>
                </a:solidFill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KERAS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module of python using which we generate a </a:t>
            </a:r>
            <a:r>
              <a:rPr lang="en-US" i="1" dirty="0">
                <a:solidFill>
                  <a:srgbClr val="E36C0A"/>
                </a:solidFill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CNN model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we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 check the accuracy of the model if it is greater than desired value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     then we use the model to predict the output (</a:t>
            </a:r>
            <a:r>
              <a:rPr lang="en-US" i="1" dirty="0">
                <a:solidFill>
                  <a:srgbClr val="E36C0A"/>
                </a:solidFill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emojinator.h5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  <a:sym typeface="Wingdings" pitchFamily="2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Finally, run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E3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Emojinator2.py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  via webcam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ow 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8686800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381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FLOW OF DATA 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3810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Bradley Hand ITC" pitchFamily="66" charset="0"/>
              </a:rPr>
              <a:t>COLLECTING IMAGES FROM CAM AS DATA</a:t>
            </a:r>
            <a:endParaRPr lang="en-US" sz="1400" b="1" i="1" dirty="0">
              <a:latin typeface="Bradley Hand ITC" pitchFamily="66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09800" y="457200"/>
            <a:ext cx="1981200" cy="11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atin typeface="Bradley Hand ITC" pitchFamily="66" charset="0"/>
              </a:rPr>
              <a:t>SAVE </a:t>
            </a:r>
            <a:r>
              <a:rPr lang="en-US" sz="1400" b="1" i="1" dirty="0" smtClean="0">
                <a:latin typeface="Bradley Hand ITC" pitchFamily="66" charset="0"/>
              </a:rPr>
              <a:t>DIFFERENT GESTURES </a:t>
            </a:r>
            <a:r>
              <a:rPr lang="en-US" sz="1400" b="1" i="1" dirty="0">
                <a:latin typeface="Bradley Hand ITC" pitchFamily="66" charset="0"/>
              </a:rPr>
              <a:t>PICS IN </a:t>
            </a:r>
            <a:r>
              <a:rPr lang="en-US" sz="1400" b="1" i="1" dirty="0" smtClean="0">
                <a:latin typeface="Bradley Hand ITC" pitchFamily="66" charset="0"/>
              </a:rPr>
              <a:t>DIFFERNT </a:t>
            </a:r>
            <a:r>
              <a:rPr lang="en-US" sz="1400" b="1" i="1" dirty="0">
                <a:latin typeface="Bradley Hand ITC" pitchFamily="66" charset="0"/>
              </a:rPr>
              <a:t>FOLDERS TO </a:t>
            </a:r>
            <a:r>
              <a:rPr lang="en-US" sz="1400" b="1" i="1" dirty="0" smtClean="0">
                <a:latin typeface="Bradley Hand ITC" pitchFamily="66" charset="0"/>
              </a:rPr>
              <a:t>TRAIN THE MODEL</a:t>
            </a:r>
            <a:endParaRPr lang="en-US" sz="1400" b="1" i="1" dirty="0">
              <a:latin typeface="Bradley Hand ITC" pitchFamily="66" charset="0"/>
            </a:endParaRPr>
          </a:p>
        </p:txBody>
      </p:sp>
      <p:cxnSp>
        <p:nvCxnSpPr>
          <p:cNvPr id="5" name="Straight Arrow Connector 4"/>
          <p:cNvCxnSpPr>
            <a:stCxn id="2" idx="6"/>
            <a:endCxn id="3" idx="1"/>
          </p:cNvCxnSpPr>
          <p:nvPr/>
        </p:nvCxnSpPr>
        <p:spPr>
          <a:xfrm flipV="1">
            <a:off x="1676400" y="1041400"/>
            <a:ext cx="5334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752600" y="20574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CONVERTING THE JPEG IMAGE TO CSV FILE 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4191000" y="190500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CREATING AND TRAINING THE MODEL BASIED ON THE CSV FILE 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0" y="304800"/>
            <a:ext cx="8610600" cy="3657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5800" y="990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CLASS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6"/>
            <a:endCxn id="17" idx="2"/>
          </p:cNvCxnSpPr>
          <p:nvPr/>
        </p:nvCxnSpPr>
        <p:spPr>
          <a:xfrm flipV="1">
            <a:off x="3657600" y="25527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629400" y="21336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latin typeface="Bradley Hand ITC" pitchFamily="66" charset="0"/>
              </a:rPr>
              <a:t>SAVE MODEL IN .H5 </a:t>
            </a:r>
            <a:endParaRPr lang="en-US" sz="1600" b="1" i="1" dirty="0">
              <a:latin typeface="Bradley Hand ITC" pitchFamily="66" charset="0"/>
            </a:endParaRPr>
          </a:p>
        </p:txBody>
      </p:sp>
      <p:cxnSp>
        <p:nvCxnSpPr>
          <p:cNvPr id="36" name="Straight Arrow Connector 35"/>
          <p:cNvCxnSpPr>
            <a:stCxn id="17" idx="6"/>
            <a:endCxn id="34" idx="2"/>
          </p:cNvCxnSpPr>
          <p:nvPr/>
        </p:nvCxnSpPr>
        <p:spPr>
          <a:xfrm>
            <a:off x="6096000" y="2552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6781800" y="3048000"/>
            <a:ext cx="914400" cy="17526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.h5 FILEE</a:t>
            </a:r>
            <a:endParaRPr lang="en-US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685800" y="4495800"/>
            <a:ext cx="8305800" cy="198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791200" y="4800600"/>
            <a:ext cx="2819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DEEPLEARNING AND </a:t>
            </a:r>
          </a:p>
          <a:p>
            <a:pPr algn="ctr"/>
            <a:r>
              <a:rPr lang="en-US" dirty="0" smtClean="0"/>
              <a:t>OPENCV WE CREATE APPLICATION</a:t>
            </a:r>
            <a:endParaRPr lang="en-US" dirty="0"/>
          </a:p>
        </p:txBody>
      </p:sp>
      <p:sp>
        <p:nvSpPr>
          <p:cNvPr id="41" name="Left-Right Arrow 40"/>
          <p:cNvSpPr/>
          <p:nvPr/>
        </p:nvSpPr>
        <p:spPr>
          <a:xfrm>
            <a:off x="2209800" y="4953000"/>
            <a:ext cx="3581400" cy="1295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INTERACTS WITH CAM TO COLLECT THE GESTURES AND CHECKS IN FOR THE SAME TO PREDCIT  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685800" y="525780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CAM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43000" y="4572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CLASS</a:t>
            </a:r>
            <a:endParaRPr lang="en-US" dirty="0"/>
          </a:p>
        </p:txBody>
      </p:sp>
      <p:cxnSp>
        <p:nvCxnSpPr>
          <p:cNvPr id="77" name="Straight Arrow Connector 76"/>
          <p:cNvCxnSpPr>
            <a:endCxn id="10" idx="0"/>
          </p:cNvCxnSpPr>
          <p:nvPr/>
        </p:nvCxnSpPr>
        <p:spPr>
          <a:xfrm rot="16200000" flipH="1">
            <a:off x="2343150" y="1695450"/>
            <a:ext cx="457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89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PAVAN</dc:creator>
  <cp:lastModifiedBy>PAVAN</cp:lastModifiedBy>
  <cp:revision>6</cp:revision>
  <dcterms:created xsi:type="dcterms:W3CDTF">2019-03-17T11:37:32Z</dcterms:created>
  <dcterms:modified xsi:type="dcterms:W3CDTF">2019-03-17T12:32:30Z</dcterms:modified>
</cp:coreProperties>
</file>