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9C8F-1E2C-4A1D-971A-569A1228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04FAA-6E0D-41EB-A1CE-BA52DBF3C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9BAEF-6332-4B13-9003-7D346C39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CBC-4C9D-4E95-A4BF-F44125C7ED7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18C2-1A77-4BAD-ACA7-90834089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E304-1A52-4702-8EC4-061B738E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C4CD-0D43-4B86-B32C-CE93F1925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C7CC-C5E7-4EF3-B003-38C08080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C8B65-5E52-4985-8EFC-F59437A8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A6F04-00F6-4AA9-B673-9630DE83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CBC-4C9D-4E95-A4BF-F44125C7ED7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042B-3E9C-4908-913D-63205A55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D81E-7D8F-45EC-A564-3735D4DB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C4CD-0D43-4B86-B32C-CE93F1925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3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8FCDD-642B-4FDE-A308-1839E291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9AB6-16C6-4A8B-A8F1-7BAE7D2B4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F2DE3-3C6F-41AF-B768-DD80555A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CBC-4C9D-4E95-A4BF-F44125C7ED7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4A4DC-7021-445F-825A-F3DFDA1F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89EF-A0C2-442F-B395-C1D01496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C4CD-0D43-4B86-B32C-CE93F1925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37D6-B847-41DF-9B3E-65A1068F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E018-E62A-405C-AAEE-888E3F97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35BDA-9304-484F-811E-BA0B19AF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CBC-4C9D-4E95-A4BF-F44125C7ED7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1A04-99F0-4756-ABB9-646FF878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01FFA-B7A2-4581-9B30-D4F03775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C4CD-0D43-4B86-B32C-CE93F1925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2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D688-31E4-4452-B0C6-16F792C5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F593B-AB57-4EC6-B84E-8D6401AB2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BC39-23DD-44F2-A1E2-9D12341B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CBC-4C9D-4E95-A4BF-F44125C7ED7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B798-BC82-4986-A81E-F7CA1DF4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58918-0177-4621-8038-1612A265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C4CD-0D43-4B86-B32C-CE93F1925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7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D7C0-ABA3-4087-B332-F316ADA2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A896-425C-4ECF-83D2-619A41576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1340D-A16D-4EA7-AD58-C7A18A0D2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96BA4-3BBE-4CDF-BCB4-78D79464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CBC-4C9D-4E95-A4BF-F44125C7ED7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ABF77-D4D1-42A7-8D32-20A25F83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551C0-9910-47C8-B5E9-649791B4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C4CD-0D43-4B86-B32C-CE93F1925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9994-80C7-4356-8404-4AFA6868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EF9C5-5648-4711-8FD1-D023ECF0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D0085-08F3-4340-8677-931A95A44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48698-0184-4FCB-9C07-DF98515D9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83482-9DCF-4FE7-BF87-A15EF4450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28F6A-6925-4E8D-BE3A-7C317B90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CBC-4C9D-4E95-A4BF-F44125C7ED7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2C021-A7C6-4B29-A134-168AF99B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6FB39-490C-435B-B7F7-B8811EAA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C4CD-0D43-4B86-B32C-CE93F1925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EE85-C820-4102-AAE3-F29F72BA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2FA06-AE8E-47ED-9028-D6F0973C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CBC-4C9D-4E95-A4BF-F44125C7ED7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58C95-764D-443D-B779-659BF344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5BA36-589A-4830-94A5-6361B390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C4CD-0D43-4B86-B32C-CE93F1925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3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04D20-0D96-4DA0-977B-ECEB7632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CBC-4C9D-4E95-A4BF-F44125C7ED7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80747-4BCB-4592-83C2-75B4D46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1B088-36AF-487E-88CE-D2EF66EB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C4CD-0D43-4B86-B32C-CE93F1925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1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9DE0-DE5D-41B9-ACCE-4CB01FD0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A1E8-D41A-49E8-BD9B-5A954F56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75641-3544-4401-BD4C-27F14F8A0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41742-5315-4CBA-96B1-C4C204E1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CBC-4C9D-4E95-A4BF-F44125C7ED7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6E34A-994D-4B8C-9F37-59DC7124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42BD-D4DF-4B57-83DC-4551F48B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C4CD-0D43-4B86-B32C-CE93F1925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7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3C37-4924-4208-B4A3-932944E9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C6322-BCAC-4431-B78E-EFD80AECD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8A62A-55A2-4F95-9BBD-FFC554E0C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39043-A6D0-4BBF-A68B-930CDE47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CBC-4C9D-4E95-A4BF-F44125C7ED7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B0C46-0B42-4D60-83B6-EED5336D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FB82C-4F0B-4FE2-A32F-E8F511A5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C4CD-0D43-4B86-B32C-CE93F1925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73E05-4D4A-45B8-A522-A352D6E6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F4F9-4122-41C6-B646-3499E49A7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DF8D2-BB19-4177-A21A-EFAD70AA3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7CBC-4C9D-4E95-A4BF-F44125C7ED7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77F7F-0171-4486-8D76-2BEED26D0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54E3-F802-4AC7-9C84-80EAB7134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C4CD-0D43-4B86-B32C-CE93F1925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66E4-07A0-45CB-AF96-920CEB857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34A10-7448-47A6-AD0B-3334AB233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9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1</cp:revision>
  <dcterms:created xsi:type="dcterms:W3CDTF">2019-10-23T04:50:57Z</dcterms:created>
  <dcterms:modified xsi:type="dcterms:W3CDTF">2019-10-23T04:51:08Z</dcterms:modified>
</cp:coreProperties>
</file>