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58" r:id="rId5"/>
    <p:sldId id="260" r:id="rId6"/>
    <p:sldId id="259" r:id="rId7"/>
    <p:sldId id="262" r:id="rId8"/>
    <p:sldId id="265" r:id="rId9"/>
    <p:sldId id="264" r:id="rId10"/>
    <p:sldId id="266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quan_nh" initials="q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949" autoAdjust="0"/>
  </p:normalViewPr>
  <p:slideViewPr>
    <p:cSldViewPr>
      <p:cViewPr>
        <p:scale>
          <a:sx n="66" d="100"/>
          <a:sy n="66" d="100"/>
        </p:scale>
        <p:origin x="-12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1488" y="8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5-09T19:41:25.547" idx="2">
    <p:pos x="10" y="10"/>
    <p:text>PROFILE1: thông tin cơ bản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63AAFD6-ED68-4DAD-B37C-DD2CAEF94E4E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2DF9B55-3A12-4856-9F3B-A18249E4EF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F9B55-3A12-4856-9F3B-A18249E4EF7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Flow</a:t>
            </a:r>
          </a:p>
          <a:p>
            <a:r>
              <a:rPr lang="en-US" dirty="0" smtClean="0"/>
              <a:t>Profile 1:</a:t>
            </a:r>
            <a:r>
              <a:rPr lang="en-US" baseline="0" dirty="0" smtClean="0"/>
              <a:t> THÔNG TIN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endParaRPr lang="en-US" baseline="0" dirty="0" smtClean="0"/>
          </a:p>
          <a:p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đuợc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F9B55-3A12-4856-9F3B-A18249E4EF7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F9B55-3A12-4856-9F3B-A18249E4EF7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F9B55-3A12-4856-9F3B-A18249E4EF7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F9B55-3A12-4856-9F3B-A18249E4EF7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F9B55-3A12-4856-9F3B-A18249E4EF7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9DADA1A-D960-4532-9ABC-34E325644058}" type="slidenum">
              <a:rPr lang="en-US"/>
              <a:pPr/>
              <a:t>7</a:t>
            </a:fld>
            <a:endParaRPr lang="en-US"/>
          </a:p>
        </p:txBody>
      </p:sp>
      <p:sp>
        <p:nvSpPr>
          <p:cNvPr id="1843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257300" y="730250"/>
            <a:ext cx="4799013" cy="359886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31213" y="4560392"/>
            <a:ext cx="5852774" cy="4239639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CC77353-206D-4726-AC3C-07F3366A1188}" type="slidenum">
              <a:rPr lang="en-US"/>
              <a:pPr/>
              <a:t>8</a:t>
            </a:fld>
            <a:endParaRPr lang="en-US"/>
          </a:p>
        </p:txBody>
      </p:sp>
      <p:sp>
        <p:nvSpPr>
          <p:cNvPr id="1741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257300" y="730250"/>
            <a:ext cx="4799013" cy="359886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31213" y="4560392"/>
            <a:ext cx="5852774" cy="4239639"/>
          </a:xfrm>
          <a:noFill/>
          <a:ln/>
        </p:spPr>
        <p:txBody>
          <a:bodyPr wrap="none" anchor="ctr"/>
          <a:lstStyle/>
          <a:p>
            <a:r>
              <a:rPr lang="en-US" dirty="0" smtClean="0"/>
              <a:t>Expert= Main page = Market Summary</a:t>
            </a:r>
          </a:p>
          <a:p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phiếu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bán</a:t>
            </a:r>
            <a:endParaRPr lang="en-US" baseline="0" dirty="0" smtClean="0"/>
          </a:p>
          <a:p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links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chart/dashboard</a:t>
            </a: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  <a:defRPr/>
            </a:pPr>
            <a:r>
              <a:rPr lang="de-DE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3.Experts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  <a:defRPr/>
            </a:pPr>
            <a:r>
              <a:rPr lang="de-D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Base on the criterias that was provided, The system will be display BUY/SELL information for stocks of setting up profile under trading strategies of user.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  <a:defRPr/>
            </a:pPr>
            <a:r>
              <a:rPr lang="de-D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 the system make new alert for user, the system will be send mail automatically to user. User can disable mail sending from system 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02B2A00-04E2-4330-B8B8-91EE2F0A53E3}" type="slidenum">
              <a:rPr lang="en-US"/>
              <a:pPr/>
              <a:t>9</a:t>
            </a:fld>
            <a:endParaRPr lang="en-US"/>
          </a:p>
        </p:txBody>
      </p:sp>
      <p:sp>
        <p:nvSpPr>
          <p:cNvPr id="1638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257300" y="730250"/>
            <a:ext cx="4799013" cy="359886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31213" y="4560392"/>
            <a:ext cx="5852774" cy="4239639"/>
          </a:xfrm>
          <a:noFill/>
          <a:ln/>
        </p:spPr>
        <p:txBody>
          <a:bodyPr wrap="none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  <a:defRPr/>
            </a:pPr>
            <a:r>
              <a:rPr lang="de-DE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2.Dashboard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  <a:defRPr/>
            </a:pPr>
            <a:r>
              <a:rPr lang="de-D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Display chart and watchlist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  <a:defRPr/>
            </a:pPr>
            <a:r>
              <a:rPr lang="de-D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Run real-time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  <a:defRPr/>
            </a:pPr>
            <a:r>
              <a:rPr lang="de-D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Notifications: Get news from Market and inform to user the changement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B492-0FF2-47EB-8954-FE3B1E888E04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53522-AEB4-4EE4-BF41-8DC35A8723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B492-0FF2-47EB-8954-FE3B1E888E04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53522-AEB4-4EE4-BF41-8DC35A8723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B492-0FF2-47EB-8954-FE3B1E888E04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53522-AEB4-4EE4-BF41-8DC35A8723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B492-0FF2-47EB-8954-FE3B1E888E04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53522-AEB4-4EE4-BF41-8DC35A8723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B492-0FF2-47EB-8954-FE3B1E888E04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53522-AEB4-4EE4-BF41-8DC35A8723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B492-0FF2-47EB-8954-FE3B1E888E04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53522-AEB4-4EE4-BF41-8DC35A8723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B492-0FF2-47EB-8954-FE3B1E888E04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53522-AEB4-4EE4-BF41-8DC35A8723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B492-0FF2-47EB-8954-FE3B1E888E04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53522-AEB4-4EE4-BF41-8DC35A8723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B492-0FF2-47EB-8954-FE3B1E888E04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53522-AEB4-4EE4-BF41-8DC35A8723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B492-0FF2-47EB-8954-FE3B1E888E04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53522-AEB4-4EE4-BF41-8DC35A8723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B492-0FF2-47EB-8954-FE3B1E888E04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53522-AEB4-4EE4-BF41-8DC35A8723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B492-0FF2-47EB-8954-FE3B1E888E04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53522-AEB4-4EE4-BF41-8DC35A8723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Quantum Investor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447800"/>
            <a:ext cx="1219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MAIN: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: Set up Profile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1800" y="1371600"/>
            <a:ext cx="1219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PROFILE1: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step 1</a:t>
            </a:r>
            <a:endParaRPr lang="en-US" dirty="0"/>
          </a:p>
        </p:txBody>
      </p:sp>
      <p:cxnSp>
        <p:nvCxnSpPr>
          <p:cNvPr id="7" name="Curved Connector 6"/>
          <p:cNvCxnSpPr>
            <a:stCxn id="4" idx="3"/>
            <a:endCxn id="5" idx="0"/>
          </p:cNvCxnSpPr>
          <p:nvPr/>
        </p:nvCxnSpPr>
        <p:spPr>
          <a:xfrm flipV="1">
            <a:off x="2057400" y="1371600"/>
            <a:ext cx="1524000" cy="609600"/>
          </a:xfrm>
          <a:prstGeom prst="curvedConnector4">
            <a:avLst>
              <a:gd name="adj1" fmla="val 30000"/>
              <a:gd name="adj2" fmla="val 137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1200" y="685800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48200" y="1371600"/>
            <a:ext cx="1219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PROFILE2: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 Step  2</a:t>
            </a:r>
            <a:endParaRPr lang="en-US" dirty="0"/>
          </a:p>
        </p:txBody>
      </p:sp>
      <p:cxnSp>
        <p:nvCxnSpPr>
          <p:cNvPr id="19" name="Shape 18"/>
          <p:cNvCxnSpPr>
            <a:stCxn id="5" idx="0"/>
            <a:endCxn id="12" idx="0"/>
          </p:cNvCxnSpPr>
          <p:nvPr/>
        </p:nvCxnSpPr>
        <p:spPr>
          <a:xfrm rot="5400000" flipH="1" flipV="1">
            <a:off x="4419600" y="533400"/>
            <a:ext cx="1588" cy="167640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172200" y="1371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 Step  3</a:t>
            </a:r>
            <a:endParaRPr lang="en-US" dirty="0"/>
          </a:p>
        </p:txBody>
      </p:sp>
      <p:cxnSp>
        <p:nvCxnSpPr>
          <p:cNvPr id="25" name="Shape 18"/>
          <p:cNvCxnSpPr>
            <a:stCxn id="12" idx="0"/>
            <a:endCxn id="24" idx="0"/>
          </p:cNvCxnSpPr>
          <p:nvPr/>
        </p:nvCxnSpPr>
        <p:spPr>
          <a:xfrm rot="5400000" flipH="1" flipV="1">
            <a:off x="5943600" y="685800"/>
            <a:ext cx="1588" cy="137160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52600" y="2667000"/>
            <a:ext cx="3095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438400" y="2971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  <p:cxnSp>
        <p:nvCxnSpPr>
          <p:cNvPr id="33" name="Shape 32"/>
          <p:cNvCxnSpPr>
            <a:stCxn id="31" idx="3"/>
            <a:endCxn id="12" idx="2"/>
          </p:cNvCxnSpPr>
          <p:nvPr/>
        </p:nvCxnSpPr>
        <p:spPr>
          <a:xfrm flipV="1">
            <a:off x="3352800" y="2286000"/>
            <a:ext cx="1905000" cy="11430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38200" y="42672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Trang </a:t>
            </a:r>
            <a:r>
              <a:rPr lang="en-US" dirty="0" err="1" smtClean="0"/>
              <a:t>chủ</a:t>
            </a:r>
            <a:r>
              <a:rPr lang="en-US" dirty="0" smtClean="0"/>
              <a:t>/ Expert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124200" y="42672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 </a:t>
            </a:r>
            <a:r>
              <a:rPr lang="en-US" dirty="0" err="1" smtClean="0"/>
              <a:t>cổ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/gold/</a:t>
            </a:r>
            <a:r>
              <a:rPr lang="en-US" dirty="0" err="1" smtClean="0"/>
              <a:t>forex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Mô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PROFILE1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Màn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hình</a:t>
                      </a:r>
                      <a:r>
                        <a:rPr lang="en-US" dirty="0" smtClean="0"/>
                        <a:t> step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thông</a:t>
                      </a:r>
                      <a:r>
                        <a:rPr lang="en-US" baseline="0" dirty="0" smtClean="0"/>
                        <a:t> tin </a:t>
                      </a:r>
                      <a:r>
                        <a:rPr lang="en-US" baseline="0" dirty="0" err="1" smtClean="0"/>
                        <a:t>cơ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bản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4" name="Picture 4" descr="C:\Users\quan_nh\Desktop\quantum-system_accoun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295400"/>
            <a:ext cx="6750050" cy="5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1026" name="Picture 2" descr="C:\Users\quan_nh\Desktop\quantum-system-stocks_setu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143000"/>
            <a:ext cx="7239000" cy="539105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" y="3048000"/>
            <a:ext cx="2285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 </a:t>
            </a:r>
            <a:r>
              <a:rPr lang="en-US" dirty="0" err="1" smtClean="0"/>
              <a:t>chứa</a:t>
            </a:r>
            <a:r>
              <a:rPr lang="en-US" dirty="0" smtClean="0"/>
              <a:t> list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ty</a:t>
            </a:r>
            <a:r>
              <a:rPr lang="en-US" dirty="0" smtClean="0"/>
              <a:t>/symbol??? 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2286000" y="3200402"/>
            <a:ext cx="685800" cy="309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3</a:t>
            </a:r>
            <a:endParaRPr lang="en-US" dirty="0"/>
          </a:p>
        </p:txBody>
      </p:sp>
      <p:pic>
        <p:nvPicPr>
          <p:cNvPr id="4" name="Picture 4" descr="C:\Users\quan_nh\Desktop\quantum-system-strategy_setu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353351"/>
            <a:ext cx="7054850" cy="50474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2285280" y="708554"/>
            <a:ext cx="5224320" cy="125149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55221" rIns="81639" bIns="40820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  <a:defRPr/>
            </a:pPr>
            <a:r>
              <a:rPr lang="de-DE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4.Profile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  <a:defRPr/>
            </a:pPr>
            <a:r>
              <a:rPr lang="de-DE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 Setup profile again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  <a:defRPr/>
            </a:pPr>
            <a:r>
              <a:rPr lang="de-DE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 Privacy</a:t>
            </a: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440" y="1905000"/>
            <a:ext cx="8890560" cy="39575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9" name="Picture 7" descr="C:\Users\quan_nh\Desktop\quantum-system-myexpe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81000"/>
            <a:ext cx="7904160" cy="6167984"/>
          </a:xfrm>
          <a:prstGeom prst="rect">
            <a:avLst/>
          </a:prstGeom>
          <a:noFill/>
        </p:spPr>
      </p:pic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265920" y="4439987"/>
            <a:ext cx="4898880" cy="19485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55221" rIns="81639" bIns="40820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  <a:defRPr/>
            </a:pPr>
            <a:endParaRPr lang="de-DE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C:\Users\quan_nh\Desktop\quantum-system%20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440" y="115212"/>
            <a:ext cx="8493120" cy="6627576"/>
          </a:xfrm>
          <a:prstGeom prst="rect">
            <a:avLst/>
          </a:prstGeom>
          <a:noFill/>
        </p:spPr>
      </p:pic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667000" y="4343400"/>
            <a:ext cx="4898880" cy="192980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55221" rIns="81639" bIns="4082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  <a:defRPr/>
            </a:pPr>
            <a:r>
              <a:rPr lang="de-DE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Thông tin phân tích về cổ phiếu trên chart</a:t>
            </a:r>
            <a:r>
              <a:rPr lang="de-DE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 các thông tin khác (phân tích chuyên gia, tin tức...)</a:t>
            </a:r>
            <a:endParaRPr lang="de-DE" i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245</Words>
  <Application>Microsoft Office PowerPoint</Application>
  <PresentationFormat>On-screen Show (4:3)</PresentationFormat>
  <Paragraphs>46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Giao diện  Quantum Investor Network</vt:lpstr>
      <vt:lpstr>Slide 2</vt:lpstr>
      <vt:lpstr>Slide 3</vt:lpstr>
      <vt:lpstr>Màn hình 1</vt:lpstr>
      <vt:lpstr>Màn hình 2</vt:lpstr>
      <vt:lpstr>Màn hình 3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quan_nh</dc:creator>
  <cp:lastModifiedBy>quan_nh</cp:lastModifiedBy>
  <cp:revision>35</cp:revision>
  <dcterms:created xsi:type="dcterms:W3CDTF">2012-05-09T12:20:18Z</dcterms:created>
  <dcterms:modified xsi:type="dcterms:W3CDTF">2012-05-09T13:17:23Z</dcterms:modified>
</cp:coreProperties>
</file>