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61" r:id="rId6"/>
    <p:sldId id="264" r:id="rId7"/>
    <p:sldId id="259" r:id="rId8"/>
    <p:sldId id="260" r:id="rId9"/>
    <p:sldId id="262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FF154-BB97-4F0C-83B9-D00EADFE176B}" type="datetimeFigureOut">
              <a:rPr lang="en-US" smtClean="0"/>
              <a:t>8/24/2012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E0B77-A83B-4F3C-853A-F1A498FFE8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FF154-BB97-4F0C-83B9-D00EADFE176B}" type="datetimeFigureOut">
              <a:rPr lang="en-US" smtClean="0"/>
              <a:t>8/24/2012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E0B77-A83B-4F3C-853A-F1A498FFE8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FF154-BB97-4F0C-83B9-D00EADFE176B}" type="datetimeFigureOut">
              <a:rPr lang="en-US" smtClean="0"/>
              <a:t>8/24/2012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E0B77-A83B-4F3C-853A-F1A498FFE8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FF154-BB97-4F0C-83B9-D00EADFE176B}" type="datetimeFigureOut">
              <a:rPr lang="en-US" smtClean="0"/>
              <a:t>8/24/2012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E0B77-A83B-4F3C-853A-F1A498FFE8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FF154-BB97-4F0C-83B9-D00EADFE176B}" type="datetimeFigureOut">
              <a:rPr lang="en-US" smtClean="0"/>
              <a:t>8/24/2012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E0B77-A83B-4F3C-853A-F1A498FFE8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FF154-BB97-4F0C-83B9-D00EADFE176B}" type="datetimeFigureOut">
              <a:rPr lang="en-US" smtClean="0"/>
              <a:t>8/24/2012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E0B77-A83B-4F3C-853A-F1A498FFE8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FF154-BB97-4F0C-83B9-D00EADFE176B}" type="datetimeFigureOut">
              <a:rPr lang="en-US" smtClean="0"/>
              <a:t>8/24/2012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E0B77-A83B-4F3C-853A-F1A498FFE8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FF154-BB97-4F0C-83B9-D00EADFE176B}" type="datetimeFigureOut">
              <a:rPr lang="en-US" smtClean="0"/>
              <a:t>8/24/2012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E0B77-A83B-4F3C-853A-F1A498FFE8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FF154-BB97-4F0C-83B9-D00EADFE176B}" type="datetimeFigureOut">
              <a:rPr lang="en-US" smtClean="0"/>
              <a:t>8/24/2012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E0B77-A83B-4F3C-853A-F1A498FFE8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FF154-BB97-4F0C-83B9-D00EADFE176B}" type="datetimeFigureOut">
              <a:rPr lang="en-US" smtClean="0"/>
              <a:t>8/24/2012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E0B77-A83B-4F3C-853A-F1A498FFE8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FF154-BB97-4F0C-83B9-D00EADFE176B}" type="datetimeFigureOut">
              <a:rPr lang="en-US" smtClean="0"/>
              <a:t>8/24/2012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E0B77-A83B-4F3C-853A-F1A498FFE8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6FF154-BB97-4F0C-83B9-D00EADFE176B}" type="datetimeFigureOut">
              <a:rPr lang="en-US" smtClean="0"/>
              <a:t>8/24/2012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DE0B77-A83B-4F3C-853A-F1A498FFE81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 View</a:t>
            </a:r>
            <a:endParaRPr lang="en-US" dirty="0"/>
          </a:p>
        </p:txBody>
      </p:sp>
      <p:pic>
        <p:nvPicPr>
          <p:cNvPr id="4" name="Picture 2" descr="Places user identity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5410200"/>
            <a:ext cx="1219200" cy="1219201"/>
          </a:xfrm>
          <a:prstGeom prst="rect">
            <a:avLst/>
          </a:prstGeom>
          <a:noFill/>
        </p:spPr>
      </p:pic>
      <p:grpSp>
        <p:nvGrpSpPr>
          <p:cNvPr id="6" name="Group 5"/>
          <p:cNvGrpSpPr/>
          <p:nvPr/>
        </p:nvGrpSpPr>
        <p:grpSpPr>
          <a:xfrm>
            <a:off x="1219200" y="4724400"/>
            <a:ext cx="2286000" cy="1981200"/>
            <a:chOff x="1295400" y="3962399"/>
            <a:chExt cx="2362200" cy="2362202"/>
          </a:xfrm>
        </p:grpSpPr>
        <p:pic>
          <p:nvPicPr>
            <p:cNvPr id="7" name="Picture 6" descr="Devices computer laptop icon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95400" y="3962399"/>
              <a:ext cx="2362200" cy="2362202"/>
            </a:xfrm>
            <a:prstGeom prst="rect">
              <a:avLst/>
            </a:prstGeom>
            <a:noFill/>
          </p:spPr>
        </p:pic>
        <p:sp>
          <p:nvSpPr>
            <p:cNvPr id="8" name="Rectangle 7"/>
            <p:cNvSpPr/>
            <p:nvPr/>
          </p:nvSpPr>
          <p:spPr>
            <a:xfrm>
              <a:off x="1676400" y="4267200"/>
              <a:ext cx="1600200" cy="1066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Quantum2012 Client</a:t>
              </a:r>
              <a:endParaRPr lang="en-US" dirty="0"/>
            </a:p>
          </p:txBody>
        </p:sp>
      </p:grpSp>
      <p:pic>
        <p:nvPicPr>
          <p:cNvPr id="9" name="Picture 2" descr="Home Server ic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05000" y="1524000"/>
            <a:ext cx="1371600" cy="1371602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3048000" y="1981200"/>
            <a:ext cx="1908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Máy</a:t>
            </a:r>
            <a:r>
              <a:rPr lang="en-US" b="1" dirty="0" smtClean="0"/>
              <a:t> </a:t>
            </a:r>
            <a:r>
              <a:rPr lang="en-US" b="1" dirty="0" err="1" smtClean="0"/>
              <a:t>chủ</a:t>
            </a:r>
            <a:r>
              <a:rPr lang="en-US" b="1" dirty="0" smtClean="0"/>
              <a:t> </a:t>
            </a:r>
            <a:r>
              <a:rPr lang="en-US" b="1" dirty="0" err="1" smtClean="0"/>
              <a:t>dịch</a:t>
            </a:r>
            <a:r>
              <a:rPr lang="en-US" b="1" dirty="0" smtClean="0"/>
              <a:t> </a:t>
            </a:r>
            <a:r>
              <a:rPr lang="en-US" b="1" dirty="0" err="1" smtClean="0"/>
              <a:t>vụ</a:t>
            </a:r>
            <a:r>
              <a:rPr lang="en-US" b="1" dirty="0" smtClean="0"/>
              <a:t> 1</a:t>
            </a:r>
            <a:endParaRPr lang="en-US" b="1" dirty="0"/>
          </a:p>
        </p:txBody>
      </p:sp>
      <p:pic>
        <p:nvPicPr>
          <p:cNvPr id="11" name="Picture 2" descr="Home Server ic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29200" y="1447800"/>
            <a:ext cx="1371600" cy="1371602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6172200" y="1905000"/>
            <a:ext cx="1908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Máy</a:t>
            </a:r>
            <a:r>
              <a:rPr lang="en-US" b="1" dirty="0" smtClean="0"/>
              <a:t> </a:t>
            </a:r>
            <a:r>
              <a:rPr lang="en-US" b="1" dirty="0" err="1" smtClean="0"/>
              <a:t>chủ</a:t>
            </a:r>
            <a:r>
              <a:rPr lang="en-US" b="1" dirty="0" smtClean="0"/>
              <a:t> </a:t>
            </a:r>
            <a:r>
              <a:rPr lang="en-US" b="1" dirty="0" err="1" smtClean="0"/>
              <a:t>dịch</a:t>
            </a:r>
            <a:r>
              <a:rPr lang="en-US" b="1" dirty="0" smtClean="0"/>
              <a:t> </a:t>
            </a:r>
            <a:r>
              <a:rPr lang="en-US" b="1" dirty="0" err="1" smtClean="0"/>
              <a:t>vụ</a:t>
            </a:r>
            <a:r>
              <a:rPr lang="en-US" b="1" dirty="0" smtClean="0"/>
              <a:t> 2</a:t>
            </a:r>
            <a:endParaRPr lang="en-US" b="1" dirty="0"/>
          </a:p>
        </p:txBody>
      </p:sp>
      <p:pic>
        <p:nvPicPr>
          <p:cNvPr id="17410" name="Picture 2" descr="https://encrypted-tbn0.google.com/images?q=tbn:ANd9GcRcb94W-73ZRQhf5wYZSH0Bk3okuSHh1ZjHXcpWG9f22gRk6SwU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505200" y="3962400"/>
            <a:ext cx="1743075" cy="2619375"/>
          </a:xfrm>
          <a:prstGeom prst="rect">
            <a:avLst/>
          </a:prstGeom>
          <a:noFill/>
        </p:spPr>
      </p:pic>
      <p:cxnSp>
        <p:nvCxnSpPr>
          <p:cNvPr id="15" name="Straight Arrow Connector 14"/>
          <p:cNvCxnSpPr/>
          <p:nvPr/>
        </p:nvCxnSpPr>
        <p:spPr>
          <a:xfrm flipH="1" flipV="1">
            <a:off x="2819400" y="2819400"/>
            <a:ext cx="121920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4724400" y="2743200"/>
            <a:ext cx="6096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Snip and Round Single Corner Rectangle 20"/>
          <p:cNvSpPr/>
          <p:nvPr/>
        </p:nvSpPr>
        <p:spPr>
          <a:xfrm>
            <a:off x="228600" y="3124200"/>
            <a:ext cx="2743200" cy="1676400"/>
          </a:xfrm>
          <a:prstGeom prst="snip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: Window XP </a:t>
            </a:r>
            <a:r>
              <a:rPr lang="en-US" dirty="0" err="1" smtClean="0"/>
              <a:t>hoặc</a:t>
            </a:r>
            <a:r>
              <a:rPr lang="en-US" dirty="0" smtClean="0"/>
              <a:t> Cao </a:t>
            </a:r>
            <a:r>
              <a:rPr lang="en-US" dirty="0" err="1" smtClean="0"/>
              <a:t>hơn</a:t>
            </a:r>
            <a:r>
              <a:rPr lang="en-US" dirty="0" smtClean="0"/>
              <a:t>.</a:t>
            </a:r>
          </a:p>
          <a:p>
            <a:r>
              <a:rPr lang="en-US" dirty="0" smtClean="0"/>
              <a:t>Ram: 512MB</a:t>
            </a:r>
          </a:p>
          <a:p>
            <a:r>
              <a:rPr lang="en-US" dirty="0" smtClean="0"/>
              <a:t>Pentium 4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cao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22" name="Snip and Round Single Corner Rectangle 21"/>
          <p:cNvSpPr/>
          <p:nvPr/>
        </p:nvSpPr>
        <p:spPr>
          <a:xfrm>
            <a:off x="6096000" y="2286000"/>
            <a:ext cx="2743200" cy="1905000"/>
          </a:xfrm>
          <a:prstGeom prst="snip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: Window Server 2008</a:t>
            </a:r>
          </a:p>
          <a:p>
            <a:r>
              <a:rPr lang="en-US" dirty="0" smtClean="0"/>
              <a:t>.NET Framework 4.0</a:t>
            </a:r>
          </a:p>
          <a:p>
            <a:r>
              <a:rPr lang="en-US" dirty="0" smtClean="0"/>
              <a:t>IIS 6.0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cao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endParaRPr lang="en-US" dirty="0" smtClean="0"/>
          </a:p>
          <a:p>
            <a:r>
              <a:rPr lang="en-US" dirty="0" smtClean="0"/>
              <a:t>Ram: 512MB</a:t>
            </a:r>
          </a:p>
          <a:p>
            <a:r>
              <a:rPr lang="en-US" dirty="0" smtClean="0"/>
              <a:t>Pentium 4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cao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Overview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2400" y="1600200"/>
            <a:ext cx="5257800" cy="411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Home Server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0400" y="914400"/>
            <a:ext cx="1219200" cy="1219201"/>
          </a:xfrm>
          <a:prstGeom prst="rect">
            <a:avLst/>
          </a:prstGeom>
          <a:noFill/>
        </p:spPr>
      </p:pic>
      <p:pic>
        <p:nvPicPr>
          <p:cNvPr id="1028" name="Picture 4" descr="Places server database ic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819400"/>
            <a:ext cx="1219200" cy="1219201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228600" y="40386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Database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30" name="Picture 6" descr="Devices computer laptop ic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96000" y="4495799"/>
            <a:ext cx="1219200" cy="1219201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6096000" y="5638800"/>
            <a:ext cx="1447800" cy="380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Laptop/ PC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32" name="Picture 8" descr="Users icon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620000" y="5334000"/>
            <a:ext cx="1219200" cy="1219201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7772400" y="6400800"/>
            <a:ext cx="1066800" cy="380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End User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34" name="Picture 10" descr="Network MAC icon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629400" y="2362200"/>
            <a:ext cx="1219200" cy="1219201"/>
          </a:xfrm>
          <a:prstGeom prst="rect">
            <a:avLst/>
          </a:prstGeom>
          <a:noFill/>
        </p:spPr>
      </p:pic>
      <p:sp>
        <p:nvSpPr>
          <p:cNvPr id="13" name="TextBox 12"/>
          <p:cNvSpPr txBox="1"/>
          <p:nvPr/>
        </p:nvSpPr>
        <p:spPr>
          <a:xfrm>
            <a:off x="6553200" y="3505200"/>
            <a:ext cx="1143000" cy="380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Internet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343400" y="2133600"/>
            <a:ext cx="990600" cy="28956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Services</a:t>
            </a:r>
            <a:endParaRPr lang="en-US" b="1" dirty="0"/>
          </a:p>
        </p:txBody>
      </p:sp>
      <p:sp>
        <p:nvSpPr>
          <p:cNvPr id="15" name="Rectangle 14"/>
          <p:cNvSpPr/>
          <p:nvPr/>
        </p:nvSpPr>
        <p:spPr>
          <a:xfrm>
            <a:off x="1905000" y="2133600"/>
            <a:ext cx="1143000" cy="28956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Data Access</a:t>
            </a:r>
            <a:endParaRPr lang="en-US" b="1" dirty="0"/>
          </a:p>
        </p:txBody>
      </p:sp>
      <p:sp>
        <p:nvSpPr>
          <p:cNvPr id="16" name="Rectangle 15"/>
          <p:cNvSpPr/>
          <p:nvPr/>
        </p:nvSpPr>
        <p:spPr>
          <a:xfrm>
            <a:off x="3124200" y="2133600"/>
            <a:ext cx="1143000" cy="28956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BussinessAccessLayer</a:t>
            </a:r>
            <a:endParaRPr lang="en-US" b="1" dirty="0"/>
          </a:p>
        </p:txBody>
      </p:sp>
      <p:cxnSp>
        <p:nvCxnSpPr>
          <p:cNvPr id="22" name="Curved Connector 21"/>
          <p:cNvCxnSpPr/>
          <p:nvPr/>
        </p:nvCxnSpPr>
        <p:spPr>
          <a:xfrm flipV="1">
            <a:off x="1143000" y="3200400"/>
            <a:ext cx="685800" cy="609601"/>
          </a:xfrm>
          <a:prstGeom prst="curved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Curved Connector 24"/>
          <p:cNvCxnSpPr/>
          <p:nvPr/>
        </p:nvCxnSpPr>
        <p:spPr>
          <a:xfrm rot="5400000" flipH="1" flipV="1">
            <a:off x="6584950" y="4152900"/>
            <a:ext cx="615950" cy="82550"/>
          </a:xfrm>
          <a:prstGeom prst="curved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Curved Connector 28"/>
          <p:cNvCxnSpPr/>
          <p:nvPr/>
        </p:nvCxnSpPr>
        <p:spPr>
          <a:xfrm>
            <a:off x="7162800" y="5334000"/>
            <a:ext cx="838200" cy="450850"/>
          </a:xfrm>
          <a:prstGeom prst="curved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Curved Connector 30"/>
          <p:cNvCxnSpPr/>
          <p:nvPr/>
        </p:nvCxnSpPr>
        <p:spPr>
          <a:xfrm flipV="1">
            <a:off x="5562600" y="2819400"/>
            <a:ext cx="920750" cy="152400"/>
          </a:xfrm>
          <a:prstGeom prst="curved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 Architecture Overview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8600" y="1828800"/>
            <a:ext cx="8686800" cy="472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81000" y="1981200"/>
            <a:ext cx="8382000" cy="381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Application</a:t>
            </a:r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381000" y="2438400"/>
            <a:ext cx="1828800" cy="609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Chart Components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590800" y="2438400"/>
            <a:ext cx="1905000" cy="609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Tool Components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934200" y="2438400"/>
            <a:ext cx="1828800" cy="609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Languages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81000" y="3200400"/>
            <a:ext cx="8382000" cy="381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Application Framework</a:t>
            </a:r>
            <a:endParaRPr lang="en-US" b="1" dirty="0"/>
          </a:p>
        </p:txBody>
      </p:sp>
      <p:sp>
        <p:nvSpPr>
          <p:cNvPr id="15" name="Rectangle 14"/>
          <p:cNvSpPr/>
          <p:nvPr/>
        </p:nvSpPr>
        <p:spPr>
          <a:xfrm>
            <a:off x="381000" y="5181600"/>
            <a:ext cx="8382000" cy="1219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.NET Framework</a:t>
            </a:r>
            <a:endParaRPr lang="en-US" b="1" dirty="0"/>
          </a:p>
        </p:txBody>
      </p:sp>
      <p:sp>
        <p:nvSpPr>
          <p:cNvPr id="16" name="Rectangle 15"/>
          <p:cNvSpPr/>
          <p:nvPr/>
        </p:nvSpPr>
        <p:spPr>
          <a:xfrm>
            <a:off x="4800600" y="2438400"/>
            <a:ext cx="1905000" cy="609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Trade Components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57200" y="3733800"/>
            <a:ext cx="4191000" cy="12954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Access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4724400" y="3733800"/>
            <a:ext cx="3962400" cy="12954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Common Libraries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Places user identity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86200" y="0"/>
            <a:ext cx="1219200" cy="1219201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533400" y="1600200"/>
            <a:ext cx="8382000" cy="5334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33400" y="2209800"/>
            <a:ext cx="1828800" cy="609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Chart Components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743200" y="2209800"/>
            <a:ext cx="1905000" cy="609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Tool Components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086600" y="2209800"/>
            <a:ext cx="1828800" cy="609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Languages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953000" y="2209800"/>
            <a:ext cx="1905000" cy="609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Trade Components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429000" y="3429000"/>
            <a:ext cx="2667000" cy="8382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Access</a:t>
            </a:r>
            <a:endParaRPr lang="en-US" dirty="0"/>
          </a:p>
        </p:txBody>
      </p:sp>
      <p:cxnSp>
        <p:nvCxnSpPr>
          <p:cNvPr id="18" name="Shape 17"/>
          <p:cNvCxnSpPr>
            <a:stCxn id="8" idx="2"/>
            <a:endCxn id="16" idx="1"/>
          </p:cNvCxnSpPr>
          <p:nvPr/>
        </p:nvCxnSpPr>
        <p:spPr>
          <a:xfrm rot="16200000" flipH="1">
            <a:off x="1924050" y="2343150"/>
            <a:ext cx="1028700" cy="1981200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9" name="Shape 18"/>
          <p:cNvCxnSpPr>
            <a:stCxn id="9" idx="2"/>
            <a:endCxn id="16" idx="0"/>
          </p:cNvCxnSpPr>
          <p:nvPr/>
        </p:nvCxnSpPr>
        <p:spPr>
          <a:xfrm rot="16200000" flipH="1">
            <a:off x="3924300" y="2590800"/>
            <a:ext cx="609600" cy="1066800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2" name="Shape 18"/>
          <p:cNvCxnSpPr>
            <a:stCxn id="11" idx="2"/>
            <a:endCxn id="16" idx="0"/>
          </p:cNvCxnSpPr>
          <p:nvPr/>
        </p:nvCxnSpPr>
        <p:spPr>
          <a:xfrm rot="5400000">
            <a:off x="5029200" y="2552700"/>
            <a:ext cx="609600" cy="1143000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5" name="Shape 18"/>
          <p:cNvCxnSpPr>
            <a:stCxn id="10" idx="2"/>
            <a:endCxn id="16" idx="3"/>
          </p:cNvCxnSpPr>
          <p:nvPr/>
        </p:nvCxnSpPr>
        <p:spPr>
          <a:xfrm rot="5400000">
            <a:off x="6534150" y="2381250"/>
            <a:ext cx="1028700" cy="1905000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3429000" y="4648200"/>
            <a:ext cx="2667000" cy="7620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Service Client</a:t>
            </a:r>
            <a:endParaRPr lang="en-US" dirty="0"/>
          </a:p>
        </p:txBody>
      </p:sp>
      <p:cxnSp>
        <p:nvCxnSpPr>
          <p:cNvPr id="30" name="Straight Arrow Connector 29"/>
          <p:cNvCxnSpPr>
            <a:stCxn id="16" idx="2"/>
            <a:endCxn id="28" idx="0"/>
          </p:cNvCxnSpPr>
          <p:nvPr/>
        </p:nvCxnSpPr>
        <p:spPr>
          <a:xfrm>
            <a:off x="4762500" y="4267200"/>
            <a:ext cx="0" cy="3810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pic>
        <p:nvPicPr>
          <p:cNvPr id="37" name="Picture 2" descr="Home Server ic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86600" y="5638799"/>
            <a:ext cx="1219200" cy="1219201"/>
          </a:xfrm>
          <a:prstGeom prst="rect">
            <a:avLst/>
          </a:prstGeom>
          <a:noFill/>
        </p:spPr>
      </p:pic>
      <p:cxnSp>
        <p:nvCxnSpPr>
          <p:cNvPr id="39" name="Straight Arrow Connector 38"/>
          <p:cNvCxnSpPr>
            <a:stCxn id="28" idx="2"/>
            <a:endCxn id="37" idx="1"/>
          </p:cNvCxnSpPr>
          <p:nvPr/>
        </p:nvCxnSpPr>
        <p:spPr>
          <a:xfrm>
            <a:off x="4762500" y="5410200"/>
            <a:ext cx="2324100" cy="8382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010400" y="5181600"/>
            <a:ext cx="173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Máy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chủ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dịch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vụ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4" name="Straight Arrow Connector 43"/>
          <p:cNvCxnSpPr>
            <a:stCxn id="5" idx="2"/>
            <a:endCxn id="6" idx="0"/>
          </p:cNvCxnSpPr>
          <p:nvPr/>
        </p:nvCxnSpPr>
        <p:spPr>
          <a:xfrm>
            <a:off x="4495800" y="1219201"/>
            <a:ext cx="228600" cy="3809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28600" y="1828800"/>
            <a:ext cx="8686800" cy="472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81000" y="1981200"/>
            <a:ext cx="8382000" cy="381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Application</a:t>
            </a:r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381000" y="2438400"/>
            <a:ext cx="1828800" cy="609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Configurations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590800" y="2438400"/>
            <a:ext cx="3733800" cy="609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Categories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81000" y="3200400"/>
            <a:ext cx="8382000" cy="381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Application Framework</a:t>
            </a:r>
            <a:endParaRPr lang="en-US" b="1" dirty="0"/>
          </a:p>
        </p:txBody>
      </p:sp>
      <p:sp>
        <p:nvSpPr>
          <p:cNvPr id="10" name="Rectangle 9"/>
          <p:cNvSpPr/>
          <p:nvPr/>
        </p:nvSpPr>
        <p:spPr>
          <a:xfrm>
            <a:off x="381000" y="5181600"/>
            <a:ext cx="8382000" cy="1219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.NET Framework</a:t>
            </a:r>
            <a:endParaRPr lang="en-US" b="1" dirty="0"/>
          </a:p>
        </p:txBody>
      </p:sp>
      <p:sp>
        <p:nvSpPr>
          <p:cNvPr id="11" name="Rectangle 10"/>
          <p:cNvSpPr/>
          <p:nvPr/>
        </p:nvSpPr>
        <p:spPr>
          <a:xfrm>
            <a:off x="6781800" y="2438400"/>
            <a:ext cx="1905000" cy="609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57200" y="3733800"/>
            <a:ext cx="4191000" cy="12954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Access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724400" y="3733800"/>
            <a:ext cx="3962400" cy="12954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Common Libraries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33400" y="1600200"/>
            <a:ext cx="8382000" cy="5334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429000" y="3429000"/>
            <a:ext cx="2667000" cy="8382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Access</a:t>
            </a:r>
            <a:endParaRPr lang="en-US" dirty="0"/>
          </a:p>
        </p:txBody>
      </p:sp>
      <p:cxnSp>
        <p:nvCxnSpPr>
          <p:cNvPr id="11" name="Shape 10"/>
          <p:cNvCxnSpPr>
            <a:endCxn id="10" idx="1"/>
          </p:cNvCxnSpPr>
          <p:nvPr/>
        </p:nvCxnSpPr>
        <p:spPr>
          <a:xfrm rot="16200000" flipH="1">
            <a:off x="1924050" y="2343150"/>
            <a:ext cx="1028700" cy="1981200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2" name="Shape 18"/>
          <p:cNvCxnSpPr>
            <a:endCxn id="10" idx="0"/>
          </p:cNvCxnSpPr>
          <p:nvPr/>
        </p:nvCxnSpPr>
        <p:spPr>
          <a:xfrm rot="16200000" flipH="1">
            <a:off x="3924300" y="2590800"/>
            <a:ext cx="609600" cy="1066800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3" name="Shape 18"/>
          <p:cNvCxnSpPr>
            <a:endCxn id="10" idx="0"/>
          </p:cNvCxnSpPr>
          <p:nvPr/>
        </p:nvCxnSpPr>
        <p:spPr>
          <a:xfrm rot="5400000">
            <a:off x="5029200" y="2552700"/>
            <a:ext cx="609600" cy="1143000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4" name="Shape 18"/>
          <p:cNvCxnSpPr>
            <a:endCxn id="10" idx="3"/>
          </p:cNvCxnSpPr>
          <p:nvPr/>
        </p:nvCxnSpPr>
        <p:spPr>
          <a:xfrm rot="5400000">
            <a:off x="6534150" y="2381250"/>
            <a:ext cx="1028700" cy="1905000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3429000" y="4648200"/>
            <a:ext cx="2667000" cy="7620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Service Client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10" idx="2"/>
            <a:endCxn id="15" idx="0"/>
          </p:cNvCxnSpPr>
          <p:nvPr/>
        </p:nvCxnSpPr>
        <p:spPr>
          <a:xfrm>
            <a:off x="4762500" y="4267200"/>
            <a:ext cx="0" cy="3810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pic>
        <p:nvPicPr>
          <p:cNvPr id="17" name="Picture 2" descr="Home Server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86600" y="5638799"/>
            <a:ext cx="1219200" cy="1219201"/>
          </a:xfrm>
          <a:prstGeom prst="rect">
            <a:avLst/>
          </a:prstGeom>
          <a:noFill/>
        </p:spPr>
      </p:pic>
      <p:cxnSp>
        <p:nvCxnSpPr>
          <p:cNvPr id="18" name="Straight Arrow Connector 17"/>
          <p:cNvCxnSpPr>
            <a:stCxn id="15" idx="2"/>
            <a:endCxn id="17" idx="1"/>
          </p:cNvCxnSpPr>
          <p:nvPr/>
        </p:nvCxnSpPr>
        <p:spPr>
          <a:xfrm>
            <a:off x="4762500" y="5410200"/>
            <a:ext cx="2324100" cy="8382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010400" y="5181600"/>
            <a:ext cx="173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Máy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chủ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dịch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vụ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0" name="Straight Arrow Connector 19"/>
          <p:cNvCxnSpPr>
            <a:endCxn id="5" idx="0"/>
          </p:cNvCxnSpPr>
          <p:nvPr/>
        </p:nvCxnSpPr>
        <p:spPr>
          <a:xfrm>
            <a:off x="4495800" y="1219201"/>
            <a:ext cx="228600" cy="3809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533400" y="2209800"/>
            <a:ext cx="1828800" cy="609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Configurations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2743200" y="2209800"/>
            <a:ext cx="3733800" cy="609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Categories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6934200" y="2209800"/>
            <a:ext cx="1905000" cy="609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Tools</a:t>
            </a:r>
            <a:endParaRPr lang="en-US" dirty="0"/>
          </a:p>
        </p:txBody>
      </p:sp>
      <p:pic>
        <p:nvPicPr>
          <p:cNvPr id="24" name="Picture 4" descr="Office Customer Male Light ic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33800" y="0"/>
            <a:ext cx="1219200" cy="12192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>
          <a:xfrm>
            <a:off x="2438400" y="1219200"/>
            <a:ext cx="4191000" cy="1524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Context</a:t>
            </a:r>
            <a:endParaRPr lang="en-US" dirty="0"/>
          </a:p>
        </p:txBody>
      </p:sp>
      <p:pic>
        <p:nvPicPr>
          <p:cNvPr id="6146" name="Picture 2" descr="Places user identity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5410200"/>
            <a:ext cx="1219200" cy="1219201"/>
          </a:xfrm>
          <a:prstGeom prst="rect">
            <a:avLst/>
          </a:prstGeom>
          <a:noFill/>
        </p:spPr>
      </p:pic>
      <p:grpSp>
        <p:nvGrpSpPr>
          <p:cNvPr id="7" name="Group 6"/>
          <p:cNvGrpSpPr/>
          <p:nvPr/>
        </p:nvGrpSpPr>
        <p:grpSpPr>
          <a:xfrm>
            <a:off x="1219200" y="4343400"/>
            <a:ext cx="2743200" cy="1981200"/>
            <a:chOff x="1295400" y="3962399"/>
            <a:chExt cx="2362200" cy="2362202"/>
          </a:xfrm>
        </p:grpSpPr>
        <p:pic>
          <p:nvPicPr>
            <p:cNvPr id="5" name="Picture 6" descr="Devices computer laptop icon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95400" y="3962399"/>
              <a:ext cx="2362200" cy="2362202"/>
            </a:xfrm>
            <a:prstGeom prst="rect">
              <a:avLst/>
            </a:prstGeom>
            <a:noFill/>
          </p:spPr>
        </p:pic>
        <p:sp>
          <p:nvSpPr>
            <p:cNvPr id="6" name="Rectangle 5"/>
            <p:cNvSpPr/>
            <p:nvPr/>
          </p:nvSpPr>
          <p:spPr>
            <a:xfrm>
              <a:off x="1676400" y="4267200"/>
              <a:ext cx="1600200" cy="1066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Quantum2012 Client</a:t>
              </a:r>
              <a:endParaRPr lang="en-US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28600" y="51054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Nhà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đầu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tư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" name="Picture 2" descr="Home Server ic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14600" y="1371600"/>
            <a:ext cx="1219200" cy="1219201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3429000" y="274320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Server Quantum 2012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2" name="Picture 4" descr="Places server database icon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34000" y="1295400"/>
            <a:ext cx="1219200" cy="1219201"/>
          </a:xfrm>
          <a:prstGeom prst="rect">
            <a:avLst/>
          </a:prstGeom>
          <a:noFill/>
        </p:spPr>
      </p:pic>
      <p:pic>
        <p:nvPicPr>
          <p:cNvPr id="16" name="Picture 6" descr="Devices computer laptop ic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72200" y="3581400"/>
            <a:ext cx="2321169" cy="1676400"/>
          </a:xfrm>
          <a:prstGeom prst="rect">
            <a:avLst/>
          </a:prstGeom>
          <a:noFill/>
        </p:spPr>
      </p:pic>
      <p:sp>
        <p:nvSpPr>
          <p:cNvPr id="18" name="Rectangle 17"/>
          <p:cNvSpPr/>
          <p:nvPr/>
        </p:nvSpPr>
        <p:spPr>
          <a:xfrm>
            <a:off x="6582509" y="3810001"/>
            <a:ext cx="1524000" cy="762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 Management</a:t>
            </a:r>
            <a:endParaRPr lang="en-US" dirty="0"/>
          </a:p>
        </p:txBody>
      </p:sp>
      <p:pic>
        <p:nvPicPr>
          <p:cNvPr id="6148" name="Picture 4" descr="Office Customer Male Light icon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772400" y="4267200"/>
            <a:ext cx="1219200" cy="1219201"/>
          </a:xfrm>
          <a:prstGeom prst="rect">
            <a:avLst/>
          </a:prstGeom>
          <a:noFill/>
        </p:spPr>
      </p:pic>
      <p:cxnSp>
        <p:nvCxnSpPr>
          <p:cNvPr id="22" name="Elbow Connector 21"/>
          <p:cNvCxnSpPr/>
          <p:nvPr/>
        </p:nvCxnSpPr>
        <p:spPr>
          <a:xfrm flipV="1">
            <a:off x="3733800" y="1828800"/>
            <a:ext cx="1600200" cy="228600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/>
          <p:cNvCxnSpPr>
            <a:endCxn id="11" idx="1"/>
          </p:cNvCxnSpPr>
          <p:nvPr/>
        </p:nvCxnSpPr>
        <p:spPr>
          <a:xfrm rot="5400000" flipH="1" flipV="1">
            <a:off x="2111633" y="2949833"/>
            <a:ext cx="1339334" cy="1295400"/>
          </a:xfrm>
          <a:prstGeom prst="curvedConnector2">
            <a:avLst/>
          </a:prstGeom>
          <a:ln>
            <a:headEnd type="arrow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2" name="Curved Connector 28"/>
          <p:cNvCxnSpPr/>
          <p:nvPr/>
        </p:nvCxnSpPr>
        <p:spPr>
          <a:xfrm rot="10800000">
            <a:off x="4724400" y="3200400"/>
            <a:ext cx="2667000" cy="577334"/>
          </a:xfrm>
          <a:prstGeom prst="curved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7391400" y="55626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Quản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trị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viên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304800" y="1447800"/>
            <a:ext cx="8001000" cy="43434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Side</a:t>
            </a:r>
            <a:endParaRPr lang="en-US" dirty="0"/>
          </a:p>
        </p:txBody>
      </p:sp>
      <p:pic>
        <p:nvPicPr>
          <p:cNvPr id="6" name="Picture 4" descr="Places server database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3962400"/>
            <a:ext cx="1219200" cy="1219201"/>
          </a:xfrm>
          <a:prstGeom prst="rect">
            <a:avLst/>
          </a:prstGeom>
          <a:noFill/>
        </p:spPr>
      </p:pic>
      <p:sp>
        <p:nvSpPr>
          <p:cNvPr id="7" name="Rectangle 6"/>
          <p:cNvSpPr/>
          <p:nvPr/>
        </p:nvSpPr>
        <p:spPr>
          <a:xfrm>
            <a:off x="6172200" y="2209800"/>
            <a:ext cx="1524000" cy="28956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Mô</a:t>
            </a:r>
            <a:r>
              <a:rPr lang="en-US" b="1" dirty="0" smtClean="0"/>
              <a:t> </a:t>
            </a:r>
            <a:r>
              <a:rPr lang="en-US" b="1" dirty="0" err="1" smtClean="0"/>
              <a:t>đun</a:t>
            </a:r>
            <a:r>
              <a:rPr lang="en-US" b="1" dirty="0" smtClean="0"/>
              <a:t> Services </a:t>
            </a:r>
            <a:r>
              <a:rPr lang="en-US" b="1" dirty="0" err="1" smtClean="0"/>
              <a:t>Hỗ</a:t>
            </a:r>
            <a:r>
              <a:rPr lang="en-US" b="1" dirty="0" smtClean="0"/>
              <a:t> </a:t>
            </a:r>
            <a:r>
              <a:rPr lang="en-US" b="1" dirty="0" err="1" smtClean="0"/>
              <a:t>trợ</a:t>
            </a:r>
            <a:r>
              <a:rPr lang="en-US" b="1" dirty="0" smtClean="0"/>
              <a:t> API </a:t>
            </a:r>
            <a:r>
              <a:rPr lang="en-US" b="1" dirty="0" err="1" smtClean="0"/>
              <a:t>tương</a:t>
            </a:r>
            <a:r>
              <a:rPr lang="en-US" b="1" dirty="0" smtClean="0"/>
              <a:t> </a:t>
            </a:r>
            <a:r>
              <a:rPr lang="en-US" b="1" dirty="0" err="1" smtClean="0"/>
              <a:t>tác</a:t>
            </a:r>
            <a:r>
              <a:rPr lang="en-US" b="1" dirty="0" smtClean="0"/>
              <a:t> </a:t>
            </a:r>
            <a:r>
              <a:rPr lang="en-US" b="1" dirty="0" err="1" smtClean="0"/>
              <a:t>với</a:t>
            </a:r>
            <a:r>
              <a:rPr lang="en-US" b="1" dirty="0" smtClean="0"/>
              <a:t> </a:t>
            </a:r>
            <a:r>
              <a:rPr lang="en-US" b="1" dirty="0" err="1" smtClean="0"/>
              <a:t>phần</a:t>
            </a:r>
            <a:r>
              <a:rPr lang="en-US" b="1" dirty="0" smtClean="0"/>
              <a:t> </a:t>
            </a:r>
            <a:r>
              <a:rPr lang="en-US" b="1" dirty="0" err="1" smtClean="0"/>
              <a:t>mềm</a:t>
            </a:r>
            <a:r>
              <a:rPr lang="en-US" b="1" dirty="0" smtClean="0"/>
              <a:t> </a:t>
            </a:r>
            <a:r>
              <a:rPr lang="en-US" b="1" dirty="0" err="1" smtClean="0"/>
              <a:t>phía</a:t>
            </a:r>
            <a:r>
              <a:rPr lang="en-US" b="1" dirty="0" smtClean="0"/>
              <a:t> </a:t>
            </a:r>
            <a:r>
              <a:rPr lang="en-US" b="1" dirty="0" err="1" smtClean="0"/>
              <a:t>người</a:t>
            </a:r>
            <a:r>
              <a:rPr lang="en-US" b="1" dirty="0" smtClean="0"/>
              <a:t> </a:t>
            </a:r>
            <a:r>
              <a:rPr lang="en-US" b="1" dirty="0" err="1" smtClean="0"/>
              <a:t>dùng</a:t>
            </a:r>
            <a:endParaRPr lang="en-US" b="1" dirty="0" smtClean="0"/>
          </a:p>
        </p:txBody>
      </p:sp>
      <p:sp>
        <p:nvSpPr>
          <p:cNvPr id="8" name="Rectangle 7"/>
          <p:cNvSpPr/>
          <p:nvPr/>
        </p:nvSpPr>
        <p:spPr>
          <a:xfrm>
            <a:off x="2133600" y="2209800"/>
            <a:ext cx="1143000" cy="28956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Mô</a:t>
            </a:r>
            <a:r>
              <a:rPr lang="en-US" b="1" dirty="0" smtClean="0"/>
              <a:t> </a:t>
            </a:r>
            <a:r>
              <a:rPr lang="en-US" b="1" dirty="0" err="1" smtClean="0"/>
              <a:t>đun</a:t>
            </a:r>
            <a:r>
              <a:rPr lang="en-US" b="1" dirty="0" smtClean="0"/>
              <a:t> </a:t>
            </a:r>
            <a:r>
              <a:rPr lang="en-US" b="1" dirty="0" err="1" smtClean="0"/>
              <a:t>hỗ</a:t>
            </a:r>
            <a:r>
              <a:rPr lang="en-US" b="1" dirty="0" smtClean="0"/>
              <a:t> </a:t>
            </a:r>
            <a:r>
              <a:rPr lang="en-US" b="1" dirty="0" err="1" smtClean="0"/>
              <a:t>trợ</a:t>
            </a:r>
            <a:r>
              <a:rPr lang="en-US" b="1" dirty="0" smtClean="0"/>
              <a:t> </a:t>
            </a:r>
            <a:r>
              <a:rPr lang="en-US" b="1" dirty="0" err="1" smtClean="0"/>
              <a:t>kết</a:t>
            </a:r>
            <a:r>
              <a:rPr lang="en-US" b="1" dirty="0" smtClean="0"/>
              <a:t> </a:t>
            </a:r>
            <a:r>
              <a:rPr lang="en-US" b="1" dirty="0" err="1" smtClean="0"/>
              <a:t>nối</a:t>
            </a:r>
            <a:r>
              <a:rPr lang="en-US" b="1" dirty="0" smtClean="0"/>
              <a:t> </a:t>
            </a:r>
            <a:r>
              <a:rPr lang="en-US" b="1" dirty="0" err="1" smtClean="0"/>
              <a:t>dữ</a:t>
            </a:r>
            <a:r>
              <a:rPr lang="en-US" b="1" dirty="0" smtClean="0"/>
              <a:t> </a:t>
            </a:r>
            <a:r>
              <a:rPr lang="en-US" b="1" dirty="0" err="1" smtClean="0"/>
              <a:t>liệu</a:t>
            </a:r>
            <a:endParaRPr lang="en-US" b="1" dirty="0"/>
          </a:p>
        </p:txBody>
      </p:sp>
      <p:sp>
        <p:nvSpPr>
          <p:cNvPr id="9" name="Rectangle 8"/>
          <p:cNvSpPr/>
          <p:nvPr/>
        </p:nvSpPr>
        <p:spPr>
          <a:xfrm>
            <a:off x="3581400" y="2209800"/>
            <a:ext cx="2286000" cy="28956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Mô</a:t>
            </a:r>
            <a:r>
              <a:rPr lang="en-US" b="1" dirty="0" smtClean="0"/>
              <a:t> </a:t>
            </a:r>
            <a:r>
              <a:rPr lang="en-US" b="1" dirty="0" err="1" smtClean="0"/>
              <a:t>đun</a:t>
            </a:r>
            <a:r>
              <a:rPr lang="en-US" b="1" dirty="0" smtClean="0"/>
              <a:t> </a:t>
            </a:r>
            <a:r>
              <a:rPr lang="en-US" b="1" dirty="0" err="1" smtClean="0"/>
              <a:t>phân</a:t>
            </a:r>
            <a:r>
              <a:rPr lang="en-US" b="1" dirty="0" smtClean="0"/>
              <a:t> </a:t>
            </a:r>
            <a:r>
              <a:rPr lang="en-US" b="1" dirty="0" err="1" smtClean="0"/>
              <a:t>tích</a:t>
            </a:r>
            <a:r>
              <a:rPr lang="en-US" b="1" dirty="0" smtClean="0"/>
              <a:t> </a:t>
            </a:r>
            <a:r>
              <a:rPr lang="en-US" b="1" dirty="0" err="1" smtClean="0"/>
              <a:t>dữ</a:t>
            </a:r>
            <a:r>
              <a:rPr lang="en-US" b="1" dirty="0" smtClean="0"/>
              <a:t> </a:t>
            </a:r>
            <a:r>
              <a:rPr lang="en-US" b="1" dirty="0" err="1" smtClean="0"/>
              <a:t>liệu</a:t>
            </a:r>
            <a:endParaRPr lang="en-US" b="1" dirty="0"/>
          </a:p>
        </p:txBody>
      </p:sp>
      <p:pic>
        <p:nvPicPr>
          <p:cNvPr id="5" name="Picture 2" descr="Home Server ic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43800" y="5105400"/>
            <a:ext cx="1219200" cy="1219201"/>
          </a:xfrm>
          <a:prstGeom prst="rect">
            <a:avLst/>
          </a:prstGeom>
          <a:noFill/>
        </p:spPr>
      </p:pic>
      <p:cxnSp>
        <p:nvCxnSpPr>
          <p:cNvPr id="14" name="Straight Connector 13"/>
          <p:cNvCxnSpPr/>
          <p:nvPr/>
        </p:nvCxnSpPr>
        <p:spPr>
          <a:xfrm>
            <a:off x="6019800" y="1981200"/>
            <a:ext cx="0" cy="35052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429000" y="1981200"/>
            <a:ext cx="0" cy="35052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5" name="Left-Right Arrow 24"/>
          <p:cNvSpPr/>
          <p:nvPr/>
        </p:nvSpPr>
        <p:spPr>
          <a:xfrm>
            <a:off x="2895600" y="4800600"/>
            <a:ext cx="990600" cy="304800"/>
          </a:xfrm>
          <a:prstGeom prst="left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Left-Right Arrow 25"/>
          <p:cNvSpPr/>
          <p:nvPr/>
        </p:nvSpPr>
        <p:spPr>
          <a:xfrm>
            <a:off x="5486400" y="4800600"/>
            <a:ext cx="990600" cy="304800"/>
          </a:xfrm>
          <a:prstGeom prst="left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Left-Right Arrow 26"/>
          <p:cNvSpPr/>
          <p:nvPr/>
        </p:nvSpPr>
        <p:spPr>
          <a:xfrm>
            <a:off x="1295400" y="4800600"/>
            <a:ext cx="990600" cy="304800"/>
          </a:xfrm>
          <a:prstGeom prst="left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381000" y="5257800"/>
            <a:ext cx="2047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Cơ</a:t>
            </a:r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sở</a:t>
            </a:r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dữ</a:t>
            </a:r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liệu</a:t>
            </a:r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chính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Left-Right Arrow 28"/>
          <p:cNvSpPr/>
          <p:nvPr/>
        </p:nvSpPr>
        <p:spPr>
          <a:xfrm>
            <a:off x="7391400" y="4800600"/>
            <a:ext cx="1447800" cy="304800"/>
          </a:xfrm>
          <a:prstGeom prst="left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7924800" y="4419600"/>
            <a:ext cx="1765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Dịch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vụ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đầu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cuối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View Server Side</a:t>
            </a:r>
            <a:endParaRPr lang="en-US" dirty="0"/>
          </a:p>
        </p:txBody>
      </p:sp>
      <p:pic>
        <p:nvPicPr>
          <p:cNvPr id="4" name="Picture 4" descr="Places server database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219200"/>
            <a:ext cx="1219200" cy="1219201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2286000" y="1600200"/>
            <a:ext cx="1905000" cy="762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sở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286000" y="2819400"/>
            <a:ext cx="1905000" cy="762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nghiệp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286000" y="3886200"/>
            <a:ext cx="1905000" cy="7620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Các</a:t>
            </a:r>
            <a:r>
              <a:rPr lang="en-US" dirty="0" smtClean="0"/>
              <a:t> Service API</a:t>
            </a:r>
            <a:endParaRPr lang="en-US" dirty="0"/>
          </a:p>
        </p:txBody>
      </p:sp>
      <p:pic>
        <p:nvPicPr>
          <p:cNvPr id="11" name="Picture 6" descr="Devices computer laptop ic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15200" y="5786967"/>
            <a:ext cx="1482969" cy="1071033"/>
          </a:xfrm>
          <a:prstGeom prst="rect">
            <a:avLst/>
          </a:prstGeom>
          <a:noFill/>
        </p:spPr>
      </p:pic>
      <p:cxnSp>
        <p:nvCxnSpPr>
          <p:cNvPr id="13" name="Straight Arrow Connector 12"/>
          <p:cNvCxnSpPr/>
          <p:nvPr/>
        </p:nvCxnSpPr>
        <p:spPr>
          <a:xfrm flipH="1" flipV="1">
            <a:off x="4495800" y="5181600"/>
            <a:ext cx="2590800" cy="8382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105400" y="5486400"/>
            <a:ext cx="1898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2. Service Request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105400" y="5105400"/>
            <a:ext cx="2035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3. Service Response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267200" y="6019800"/>
            <a:ext cx="1625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 Authenticate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0" y="2438400"/>
            <a:ext cx="1426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sở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533400" y="5105400"/>
            <a:ext cx="8305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3200400" y="4724400"/>
            <a:ext cx="1371600" cy="381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4648200" y="4724400"/>
            <a:ext cx="1805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Service End Point</a:t>
            </a:r>
            <a:endParaRPr lang="en-US" dirty="0"/>
          </a:p>
        </p:txBody>
      </p:sp>
      <p:cxnSp>
        <p:nvCxnSpPr>
          <p:cNvPr id="31" name="Shape 30"/>
          <p:cNvCxnSpPr>
            <a:endCxn id="7" idx="3"/>
          </p:cNvCxnSpPr>
          <p:nvPr/>
        </p:nvCxnSpPr>
        <p:spPr>
          <a:xfrm rot="16200000" flipV="1">
            <a:off x="4114800" y="4343400"/>
            <a:ext cx="381000" cy="228600"/>
          </a:xfrm>
          <a:prstGeom prst="curvedConnector2">
            <a:avLst/>
          </a:prstGeom>
          <a:ln>
            <a:headEnd type="arrow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Shape 33"/>
          <p:cNvCxnSpPr>
            <a:stCxn id="7" idx="3"/>
            <a:endCxn id="6" idx="3"/>
          </p:cNvCxnSpPr>
          <p:nvPr/>
        </p:nvCxnSpPr>
        <p:spPr>
          <a:xfrm flipV="1">
            <a:off x="4191000" y="3200400"/>
            <a:ext cx="12700" cy="1066800"/>
          </a:xfrm>
          <a:prstGeom prst="curvedConnector3">
            <a:avLst>
              <a:gd name="adj1" fmla="val 3572308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urved Connector 43"/>
          <p:cNvCxnSpPr>
            <a:stCxn id="5" idx="3"/>
            <a:endCxn id="6" idx="3"/>
          </p:cNvCxnSpPr>
          <p:nvPr/>
        </p:nvCxnSpPr>
        <p:spPr>
          <a:xfrm>
            <a:off x="4191000" y="1981200"/>
            <a:ext cx="12700" cy="1219200"/>
          </a:xfrm>
          <a:prstGeom prst="curvedConnector3">
            <a:avLst>
              <a:gd name="adj1" fmla="val 3572316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5" idx="1"/>
            <a:endCxn id="4" idx="3"/>
          </p:cNvCxnSpPr>
          <p:nvPr/>
        </p:nvCxnSpPr>
        <p:spPr>
          <a:xfrm flipH="1" flipV="1">
            <a:off x="1219200" y="1828801"/>
            <a:ext cx="1066800" cy="15239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4724400" y="3505200"/>
            <a:ext cx="2405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Thao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nghiệp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4800600" y="2362200"/>
            <a:ext cx="2012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Thao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lấy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</TotalTime>
  <Words>244</Words>
  <Application>Microsoft Office PowerPoint</Application>
  <PresentationFormat>On-screen Show (4:3)</PresentationFormat>
  <Paragraphs>76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Slide 1</vt:lpstr>
      <vt:lpstr>Architecture Overview</vt:lpstr>
      <vt:lpstr>Client Architecture Overview</vt:lpstr>
      <vt:lpstr>Slide 4</vt:lpstr>
      <vt:lpstr>Slide 5</vt:lpstr>
      <vt:lpstr>Slide 6</vt:lpstr>
      <vt:lpstr>System Context</vt:lpstr>
      <vt:lpstr>Server Side</vt:lpstr>
      <vt:lpstr>Process View Server Side</vt:lpstr>
      <vt:lpstr>Deployment View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NGUYENTUAN</dc:creator>
  <cp:lastModifiedBy>NGUYENTUAN</cp:lastModifiedBy>
  <cp:revision>34</cp:revision>
  <dcterms:created xsi:type="dcterms:W3CDTF">2012-08-24T14:26:03Z</dcterms:created>
  <dcterms:modified xsi:type="dcterms:W3CDTF">2012-08-24T19:39:14Z</dcterms:modified>
</cp:coreProperties>
</file>