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VNIndex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d\-mmm</c:formatCode>
                <c:ptCount val="4"/>
                <c:pt idx="0">
                  <c:v>40911</c:v>
                </c:pt>
                <c:pt idx="1">
                  <c:v>40942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450</c:v>
                </c:pt>
                <c:pt idx="1">
                  <c:v>469</c:v>
                </c:pt>
                <c:pt idx="2">
                  <c:v>480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VN30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d\-mmm</c:formatCode>
                <c:ptCount val="4"/>
                <c:pt idx="0">
                  <c:v>40911</c:v>
                </c:pt>
                <c:pt idx="1">
                  <c:v>40942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455</c:v>
                </c:pt>
                <c:pt idx="1">
                  <c:v>469</c:v>
                </c:pt>
                <c:pt idx="2">
                  <c:v>490</c:v>
                </c:pt>
              </c:numCache>
            </c:numRef>
          </c:val>
        </c:ser>
        <c:marker val="1"/>
        <c:axId val="71467392"/>
        <c:axId val="71468928"/>
      </c:lineChart>
      <c:dateAx>
        <c:axId val="71467392"/>
        <c:scaling>
          <c:orientation val="minMax"/>
        </c:scaling>
        <c:axPos val="b"/>
        <c:numFmt formatCode="d\-mmm" sourceLinked="1"/>
        <c:tickLblPos val="nextTo"/>
        <c:crossAx val="71468928"/>
        <c:crosses val="autoZero"/>
        <c:auto val="1"/>
        <c:lblOffset val="100"/>
      </c:dateAx>
      <c:valAx>
        <c:axId val="71468928"/>
        <c:scaling>
          <c:orientation val="minMax"/>
        </c:scaling>
        <c:axPos val="l"/>
        <c:majorGridlines/>
        <c:numFmt formatCode="General" sourceLinked="1"/>
        <c:tickLblPos val="nextTo"/>
        <c:crossAx val="7146739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>
        <c:manualLayout>
          <c:layoutTarget val="inner"/>
          <c:xMode val="edge"/>
          <c:yMode val="edge"/>
          <c:x val="0.25174492961107131"/>
          <c:y val="0.20892252692551358"/>
          <c:w val="0.50049749463135274"/>
          <c:h val="0.41937731921440863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HNIndex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d\-mmm</c:formatCode>
                <c:ptCount val="4"/>
                <c:pt idx="0">
                  <c:v>40911</c:v>
                </c:pt>
                <c:pt idx="1">
                  <c:v>40942</c:v>
                </c:pt>
                <c:pt idx="2">
                  <c:v>40970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70</c:v>
                </c:pt>
                <c:pt idx="2">
                  <c:v>90</c:v>
                </c:pt>
              </c:numCache>
            </c:numRef>
          </c:val>
        </c:ser>
        <c:marker val="1"/>
        <c:axId val="83235968"/>
        <c:axId val="83237504"/>
      </c:lineChart>
      <c:dateAx>
        <c:axId val="83235968"/>
        <c:scaling>
          <c:orientation val="minMax"/>
        </c:scaling>
        <c:axPos val="b"/>
        <c:numFmt formatCode="d\-mmm" sourceLinked="1"/>
        <c:tickLblPos val="nextTo"/>
        <c:crossAx val="83237504"/>
        <c:crosses val="autoZero"/>
        <c:auto val="1"/>
        <c:lblOffset val="100"/>
      </c:dateAx>
      <c:valAx>
        <c:axId val="83237504"/>
        <c:scaling>
          <c:orientation val="minMax"/>
        </c:scaling>
        <c:axPos val="l"/>
        <c:majorGridlines/>
        <c:numFmt formatCode="General" sourceLinked="1"/>
        <c:tickLblPos val="nextTo"/>
        <c:crossAx val="832359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>
        <c:manualLayout>
          <c:xMode val="edge"/>
          <c:yMode val="edge"/>
          <c:x val="0.16161814075566139"/>
          <c:y val="5.7692307692307709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Week Change</c:v>
                </c:pt>
              </c:strCache>
            </c:strRef>
          </c:tx>
          <c:dLbls>
            <c:showVal val="1"/>
            <c:showLeaderLines val="1"/>
          </c:dLbls>
          <c:cat>
            <c:strRef>
              <c:f>Sheet1!$A$2:$A$5</c:f>
              <c:strCache>
                <c:ptCount val="4"/>
                <c:pt idx="0">
                  <c:v>ACB</c:v>
                </c:pt>
                <c:pt idx="1">
                  <c:v>SSI</c:v>
                </c:pt>
                <c:pt idx="2">
                  <c:v>FPT</c:v>
                </c:pt>
                <c:pt idx="3">
                  <c:v>VIC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-0.2</c:v>
                </c:pt>
                <c:pt idx="2">
                  <c:v>0.15000000000000005</c:v>
                </c:pt>
                <c:pt idx="3">
                  <c:v>0.17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D262-1024-4D5A-8628-2B4946069795}" type="datetimeFigureOut">
              <a:rPr lang="en-US" smtClean="0"/>
              <a:pPr/>
              <a:t>3/15/2012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6E4D-890B-4669-B157-30FE7CD74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Quantum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Summary/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457200" y="1219200"/>
          <a:ext cx="38862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648200" y="1219200"/>
          <a:ext cx="4191000" cy="190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533400" y="3124200"/>
          <a:ext cx="32766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3276600"/>
          <a:ext cx="4191000" cy="197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7595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 daily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572706">
                <a:tc>
                  <a:txBody>
                    <a:bodyPr/>
                    <a:lstStyle/>
                    <a:p>
                      <a:r>
                        <a:rPr lang="en-US" dirty="0" smtClean="0"/>
                        <a:t>ACB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BUY, 2</a:t>
                      </a:r>
                      <a:r>
                        <a:rPr lang="en-US" baseline="0" dirty="0" smtClean="0"/>
                        <a:t> SELL</a:t>
                      </a:r>
                      <a:endParaRPr lang="en-US" dirty="0"/>
                    </a:p>
                  </a:txBody>
                  <a:tcPr/>
                </a:tc>
              </a:tr>
              <a:tr h="572706">
                <a:tc>
                  <a:txBody>
                    <a:bodyPr/>
                    <a:lstStyle/>
                    <a:p>
                      <a:r>
                        <a:rPr lang="en-US" dirty="0" smtClean="0"/>
                        <a:t>SSI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85800" y="6019800"/>
            <a:ext cx="4267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VNIndex</a:t>
            </a:r>
            <a:r>
              <a:rPr lang="en-US" dirty="0" smtClean="0"/>
              <a:t>: </a:t>
            </a:r>
            <a:r>
              <a:rPr lang="en-US" dirty="0" err="1" smtClean="0"/>
              <a:t>Tăng</a:t>
            </a:r>
            <a:endParaRPr lang="en-US" dirty="0" smtClean="0"/>
          </a:p>
          <a:p>
            <a:pPr algn="ctr"/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VN30     : </a:t>
            </a:r>
            <a:r>
              <a:rPr lang="en-US" dirty="0" err="1" smtClean="0"/>
              <a:t>Tăng</a:t>
            </a:r>
            <a:endParaRPr lang="en-US" dirty="0" smtClean="0"/>
          </a:p>
          <a:p>
            <a:pPr algn="ctr"/>
            <a:r>
              <a:rPr lang="en-US" dirty="0" err="1" smtClean="0"/>
              <a:t>Xu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HNIndex</a:t>
            </a:r>
            <a:r>
              <a:rPr lang="en-US" dirty="0" smtClean="0"/>
              <a:t>: </a:t>
            </a:r>
            <a:r>
              <a:rPr lang="en-US" dirty="0" err="1" smtClean="0"/>
              <a:t>Giảm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</a:t>
            </a:r>
            <a:r>
              <a:rPr lang="en-US" dirty="0" smtClean="0"/>
              <a:t>Web/ Login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16864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Giao diện Quantum</vt:lpstr>
      <vt:lpstr>Market Summary/ Đánh giá thị trường</vt:lpstr>
      <vt:lpstr>Quantum Web/ Login</vt:lpstr>
      <vt:lpstr>MAIN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quan_nh</dc:creator>
  <cp:lastModifiedBy>quan_nh</cp:lastModifiedBy>
  <cp:revision>21</cp:revision>
  <dcterms:created xsi:type="dcterms:W3CDTF">2012-03-12T06:44:42Z</dcterms:created>
  <dcterms:modified xsi:type="dcterms:W3CDTF">2012-03-15T16:32:14Z</dcterms:modified>
</cp:coreProperties>
</file>