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033A4-1D27-4ABE-AD0C-04059608C470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04C2-6E4E-4439-83CA-39DB1F2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khoán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, …</a:t>
            </a:r>
          </a:p>
          <a:p>
            <a:r>
              <a:rPr lang="en-US" baseline="0" dirty="0" err="1" smtClean="0"/>
              <a:t>Phần</a:t>
            </a:r>
            <a:r>
              <a:rPr lang="en-US" baseline="0" dirty="0" smtClean="0"/>
              <a:t> login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username , password 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quên</a:t>
            </a:r>
            <a:r>
              <a:rPr lang="en-US" baseline="0" dirty="0" smtClean="0"/>
              <a:t> password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“</a:t>
            </a:r>
            <a:r>
              <a:rPr lang="en-US" i="1" baseline="0" dirty="0" err="1" smtClean="0"/>
              <a:t>Quên</a:t>
            </a:r>
            <a:r>
              <a:rPr lang="en-US" i="1" baseline="0" dirty="0" smtClean="0"/>
              <a:t> password”  </a:t>
            </a:r>
            <a:r>
              <a:rPr lang="en-US" i="0" baseline="0" dirty="0" smtClean="0"/>
              <a:t>. </a:t>
            </a:r>
            <a:r>
              <a:rPr lang="en-US" i="0" baseline="0" dirty="0" err="1" smtClean="0"/>
              <a:t>Có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nút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Đăng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ký</a:t>
            </a:r>
            <a:endParaRPr lang="en-US" i="0" baseline="0" dirty="0" smtClean="0"/>
          </a:p>
          <a:p>
            <a:r>
              <a:rPr lang="en-US" i="0" baseline="0" dirty="0" err="1" smtClean="0"/>
              <a:t>Phần</a:t>
            </a:r>
            <a:r>
              <a:rPr lang="en-US" i="0" baseline="0" dirty="0" smtClean="0"/>
              <a:t> header </a:t>
            </a:r>
            <a:r>
              <a:rPr lang="en-US" i="0" baseline="0" dirty="0" err="1" smtClean="0"/>
              <a:t>sẽ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chứa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các</a:t>
            </a:r>
            <a:r>
              <a:rPr lang="en-US" i="0" baseline="0" dirty="0" smtClean="0"/>
              <a:t> banner , logo , ….</a:t>
            </a:r>
          </a:p>
          <a:p>
            <a:r>
              <a:rPr lang="en-US" i="0" baseline="0" dirty="0" err="1" smtClean="0"/>
              <a:t>Phần</a:t>
            </a:r>
            <a:r>
              <a:rPr lang="en-US" i="0" baseline="0" dirty="0" smtClean="0"/>
              <a:t> bottom </a:t>
            </a:r>
            <a:r>
              <a:rPr lang="en-US" i="0" baseline="0" dirty="0" err="1" smtClean="0"/>
              <a:t>sẽ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chứa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thông</a:t>
            </a:r>
            <a:r>
              <a:rPr lang="en-US" i="0" baseline="0" dirty="0" smtClean="0"/>
              <a:t> tin </a:t>
            </a:r>
            <a:r>
              <a:rPr lang="en-US" i="0" baseline="0" dirty="0" err="1" smtClean="0"/>
              <a:t>về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công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ty</a:t>
            </a:r>
            <a:r>
              <a:rPr lang="en-US" i="0" baseline="0" dirty="0" smtClean="0"/>
              <a:t> HQ</a:t>
            </a:r>
          </a:p>
          <a:p>
            <a:r>
              <a:rPr lang="en-US" i="0" baseline="0" dirty="0" err="1" smtClean="0"/>
              <a:t>Phần</a:t>
            </a:r>
            <a:r>
              <a:rPr lang="en-US" i="0" baseline="0" dirty="0" smtClean="0"/>
              <a:t> left </a:t>
            </a:r>
            <a:r>
              <a:rPr lang="en-US" i="0" baseline="0" dirty="0" err="1" smtClean="0"/>
              <a:t>và</a:t>
            </a:r>
            <a:r>
              <a:rPr lang="en-US" i="0" baseline="0" dirty="0" smtClean="0"/>
              <a:t> right </a:t>
            </a:r>
            <a:r>
              <a:rPr lang="en-US" i="0" baseline="0" dirty="0" err="1" smtClean="0"/>
              <a:t>thì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có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lẽ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để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cùng</a:t>
            </a:r>
            <a:r>
              <a:rPr lang="en-US" i="0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04C2-6E4E-4439-83CA-39DB1F2ACA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khoán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đất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ngoại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tệ</a:t>
            </a:r>
            <a:r>
              <a:rPr lang="en-US" baseline="0" dirty="0" smtClean="0"/>
              <a:t> , …)</a:t>
            </a:r>
          </a:p>
          <a:p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qua (</a:t>
            </a:r>
            <a:r>
              <a:rPr lang="en-US" baseline="0" dirty="0" err="1" smtClean="0"/>
              <a:t>VNIndex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HNIndex</a:t>
            </a:r>
            <a:r>
              <a:rPr lang="en-US" baseline="0" dirty="0" smtClean="0"/>
              <a:t> , HOSE , </a:t>
            </a:r>
            <a:r>
              <a:rPr lang="en-US" baseline="0" dirty="0" err="1" smtClean="0"/>
              <a:t>Nikei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DowJones</a:t>
            </a:r>
            <a:r>
              <a:rPr lang="en-US" baseline="0" dirty="0" smtClean="0"/>
              <a:t>…)</a:t>
            </a:r>
          </a:p>
          <a:p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login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04C2-6E4E-4439-83CA-39DB1F2ACA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) ,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04C2-6E4E-4439-83CA-39DB1F2ACA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website Quantum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TRẦN </a:t>
            </a:r>
            <a:r>
              <a:rPr lang="en-US" dirty="0" err="1" smtClean="0">
                <a:solidFill>
                  <a:srgbClr val="FF0000"/>
                </a:solidFill>
              </a:rPr>
              <a:t>Thanh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Duy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(index)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229600" cy="4953000"/>
          </a:xfrm>
          <a:prstGeom prst="rect">
            <a:avLst/>
          </a:prstGeom>
          <a:solidFill>
            <a:srgbClr val="FFFF00">
              <a:alpha val="63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ị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828800"/>
            <a:ext cx="5105400" cy="3581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khoán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1828800"/>
            <a:ext cx="2743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Phần</a:t>
            </a:r>
            <a:r>
              <a:rPr lang="en-US" b="1" dirty="0" smtClean="0">
                <a:solidFill>
                  <a:srgbClr val="C00000"/>
                </a:solidFill>
              </a:rPr>
              <a:t> login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312420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95400"/>
            <a:ext cx="79248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Phần</a:t>
            </a:r>
            <a:r>
              <a:rPr lang="en-US" b="1" dirty="0" smtClean="0">
                <a:solidFill>
                  <a:srgbClr val="002060"/>
                </a:solidFill>
              </a:rPr>
              <a:t> header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0" y="350520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5486400"/>
            <a:ext cx="79248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Phần</a:t>
            </a:r>
            <a:r>
              <a:rPr lang="en-US" dirty="0" smtClean="0"/>
              <a:t> bottom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t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2" y="1295400"/>
            <a:ext cx="8383368" cy="4693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login (</a:t>
            </a:r>
            <a:r>
              <a:rPr lang="en-US" dirty="0" err="1" smtClean="0"/>
              <a:t>vd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lo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23953"/>
            <a:ext cx="7620000" cy="391580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sign up (register)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Theo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 (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)..KHÔNG NÊN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profile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AJAX (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Visual Studio 2oo8)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username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captcha</a:t>
            </a:r>
            <a:r>
              <a:rPr lang="en-US" dirty="0" smtClean="0"/>
              <a:t> (</a:t>
            </a:r>
            <a:r>
              <a:rPr lang="en-US" dirty="0" err="1" smtClean="0"/>
              <a:t>số</a:t>
            </a:r>
            <a:r>
              <a:rPr lang="en-US" dirty="0" smtClean="0"/>
              <a:t> , </a:t>
            </a:r>
            <a:r>
              <a:rPr lang="en-US" dirty="0" err="1" smtClean="0"/>
              <a:t>chữ</a:t>
            </a:r>
            <a:r>
              <a:rPr lang="en-US" dirty="0" smtClean="0"/>
              <a:t> , </a:t>
            </a:r>
            <a:r>
              <a:rPr lang="en-US" dirty="0" err="1" smtClean="0"/>
              <a:t>hình</a:t>
            </a:r>
            <a:r>
              <a:rPr lang="en-US" dirty="0" smtClean="0"/>
              <a:t> , …)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/>
          </a:p>
        </p:txBody>
      </p:sp>
      <p:pic>
        <p:nvPicPr>
          <p:cNvPr id="4" name="Content Placeholder 3" descr="sign u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88834"/>
            <a:ext cx="8229600" cy="434869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“forgot password”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endParaRPr lang="en-US" dirty="0" smtClean="0"/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captcha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password… (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1)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password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captcha</a:t>
            </a:r>
            <a:r>
              <a:rPr lang="en-US" dirty="0" smtClean="0"/>
              <a:t> . </a:t>
            </a:r>
            <a:r>
              <a:rPr lang="en-US" dirty="0" err="1" smtClean="0"/>
              <a:t>Ấn</a:t>
            </a:r>
            <a:r>
              <a:rPr lang="en-US" dirty="0" smtClean="0"/>
              <a:t> OK 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(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smtClean="0"/>
              <a:t> 2)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752600"/>
            <a:ext cx="4495800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Email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2438400"/>
            <a:ext cx="4495800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New password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124200"/>
            <a:ext cx="44958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Re-type new password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33800" y="3962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Submit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447</Words>
  <Application>Microsoft Office PowerPoint</Application>
  <PresentationFormat>On-screen Show (4:3)</PresentationFormat>
  <Paragraphs>43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Giao diện đề nghị của website Quantum</vt:lpstr>
      <vt:lpstr>Bố cục trang chủ(index)</vt:lpstr>
      <vt:lpstr>Bố cục phần thông tin</vt:lpstr>
      <vt:lpstr>Bố cục trang login (vd)</vt:lpstr>
      <vt:lpstr>Bố cục trang sign up (register)</vt:lpstr>
      <vt:lpstr>Ví dụ màn hình đăng ký</vt:lpstr>
      <vt:lpstr>Trang “forgot password”</vt:lpstr>
      <vt:lpstr>Ví dụ</vt:lpstr>
      <vt:lpstr>Profile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MEO CON</dc:creator>
  <cp:lastModifiedBy>GIN</cp:lastModifiedBy>
  <cp:revision>41</cp:revision>
  <dcterms:created xsi:type="dcterms:W3CDTF">2006-08-16T00:00:00Z</dcterms:created>
  <dcterms:modified xsi:type="dcterms:W3CDTF">2012-08-14T08:13:36Z</dcterms:modified>
</cp:coreProperties>
</file>