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8"/>
  </p:notesMasterIdLst>
  <p:handoutMasterIdLst>
    <p:handoutMasterId r:id="rId29"/>
  </p:handoutMasterIdLst>
  <p:sldIdLst>
    <p:sldId id="257" r:id="rId2"/>
    <p:sldId id="258" r:id="rId3"/>
    <p:sldId id="279" r:id="rId4"/>
    <p:sldId id="280" r:id="rId5"/>
    <p:sldId id="281" r:id="rId6"/>
    <p:sldId id="284" r:id="rId7"/>
    <p:sldId id="285" r:id="rId8"/>
    <p:sldId id="265" r:id="rId9"/>
    <p:sldId id="292" r:id="rId10"/>
    <p:sldId id="286" r:id="rId11"/>
    <p:sldId id="288" r:id="rId12"/>
    <p:sldId id="289" r:id="rId13"/>
    <p:sldId id="290" r:id="rId14"/>
    <p:sldId id="291" r:id="rId15"/>
    <p:sldId id="260" r:id="rId16"/>
    <p:sldId id="262" r:id="rId17"/>
    <p:sldId id="263" r:id="rId18"/>
    <p:sldId id="264" r:id="rId19"/>
    <p:sldId id="266" r:id="rId20"/>
    <p:sldId id="267" r:id="rId21"/>
    <p:sldId id="268" r:id="rId22"/>
    <p:sldId id="271" r:id="rId23"/>
    <p:sldId id="270" r:id="rId24"/>
    <p:sldId id="269" r:id="rId25"/>
    <p:sldId id="272" r:id="rId26"/>
    <p:sldId id="293"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66" autoAdjust="0"/>
  </p:normalViewPr>
  <p:slideViewPr>
    <p:cSldViewPr>
      <p:cViewPr>
        <p:scale>
          <a:sx n="66" d="100"/>
          <a:sy n="66" d="100"/>
        </p:scale>
        <p:origin x="-1284"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48D436-8991-4659-9B2C-6A5F679BB4FB}" type="doc">
      <dgm:prSet loTypeId="urn:microsoft.com/office/officeart/2005/8/layout/process4" loCatId="list" qsTypeId="urn:microsoft.com/office/officeart/2005/8/quickstyle/3d7" qsCatId="3D" csTypeId="urn:microsoft.com/office/officeart/2005/8/colors/accent5_2" csCatId="accent5" phldr="1"/>
      <dgm:spPr/>
      <dgm:t>
        <a:bodyPr/>
        <a:lstStyle/>
        <a:p>
          <a:endParaRPr lang="en-US"/>
        </a:p>
      </dgm:t>
    </dgm:pt>
    <dgm:pt modelId="{763A1009-020C-4FC6-8A09-41B46A4BEE29}">
      <dgm:prSet/>
      <dgm:spPr/>
      <dgm:t>
        <a:bodyPr/>
        <a:lstStyle/>
        <a:p>
          <a:pPr rtl="0"/>
          <a:r>
            <a:rPr lang="en-US" dirty="0" err="1" smtClean="0"/>
            <a:t>Chọn</a:t>
          </a:r>
          <a:r>
            <a:rPr lang="en-US" dirty="0" smtClean="0"/>
            <a:t> </a:t>
          </a:r>
          <a:r>
            <a:rPr lang="en-US" dirty="0" err="1" smtClean="0"/>
            <a:t>lựa</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quan</a:t>
          </a:r>
          <a:r>
            <a:rPr lang="en-US" dirty="0" smtClean="0"/>
            <a:t> </a:t>
          </a:r>
          <a:r>
            <a:rPr lang="en-US" dirty="0" err="1" smtClean="0"/>
            <a:t>tâm</a:t>
          </a:r>
          <a:r>
            <a:rPr lang="en-US" dirty="0" smtClean="0"/>
            <a:t> </a:t>
          </a:r>
          <a:r>
            <a:rPr lang="en-US" dirty="0" err="1" smtClean="0"/>
            <a:t>trong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theo</a:t>
          </a:r>
          <a:r>
            <a:rPr lang="en-US" dirty="0" smtClean="0"/>
            <a:t> </a:t>
          </a:r>
          <a:r>
            <a:rPr lang="en-US" dirty="0" err="1" smtClean="0"/>
            <a:t>dõi</a:t>
          </a:r>
          <a:r>
            <a:rPr lang="en-US" dirty="0" smtClean="0"/>
            <a:t> </a:t>
          </a:r>
          <a:r>
            <a:rPr lang="en-US" dirty="0" err="1" smtClean="0"/>
            <a:t>phía</a:t>
          </a:r>
          <a:r>
            <a:rPr lang="en-US" dirty="0" smtClean="0"/>
            <a:t> </a:t>
          </a:r>
          <a:r>
            <a:rPr lang="en-US" dirty="0" err="1" smtClean="0"/>
            <a:t>trái</a:t>
          </a:r>
          <a:r>
            <a:rPr lang="en-US" dirty="0" smtClean="0"/>
            <a:t> </a:t>
          </a:r>
          <a:r>
            <a:rPr lang="en-US" dirty="0" err="1" smtClean="0"/>
            <a:t>màn</a:t>
          </a:r>
          <a:r>
            <a:rPr lang="en-US" dirty="0" smtClean="0"/>
            <a:t> </a:t>
          </a:r>
          <a:r>
            <a:rPr lang="en-US" dirty="0" err="1" smtClean="0"/>
            <a:t>hình</a:t>
          </a:r>
          <a:endParaRPr lang="en-US" dirty="0"/>
        </a:p>
      </dgm:t>
    </dgm:pt>
    <dgm:pt modelId="{86BCFD1D-F8D9-4F4E-B362-951134E3F36F}" type="parTrans" cxnId="{44EDEE11-BB6A-489E-B272-13403ABA2CF8}">
      <dgm:prSet/>
      <dgm:spPr/>
      <dgm:t>
        <a:bodyPr/>
        <a:lstStyle/>
        <a:p>
          <a:endParaRPr lang="en-US"/>
        </a:p>
      </dgm:t>
    </dgm:pt>
    <dgm:pt modelId="{B971205A-444C-48E4-92EA-32CC31EAC199}" type="sibTrans" cxnId="{44EDEE11-BB6A-489E-B272-13403ABA2CF8}">
      <dgm:prSet/>
      <dgm:spPr/>
      <dgm:t>
        <a:bodyPr/>
        <a:lstStyle/>
        <a:p>
          <a:endParaRPr lang="en-US"/>
        </a:p>
      </dgm:t>
    </dgm:pt>
    <dgm:pt modelId="{E323238B-6013-4529-8005-4B27D11EE356}">
      <dgm:prSet/>
      <dgm:spPr/>
      <dgm:t>
        <a:bodyPr/>
        <a:lstStyle/>
        <a:p>
          <a:pPr rtl="0"/>
          <a:r>
            <a:rPr lang="en-US" dirty="0" err="1" smtClean="0"/>
            <a:t>Đồ</a:t>
          </a:r>
          <a:r>
            <a:rPr lang="en-US" dirty="0" smtClean="0"/>
            <a:t> </a:t>
          </a:r>
          <a:r>
            <a:rPr lang="en-US" dirty="0" err="1" smtClean="0"/>
            <a:t>thị</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dưới</a:t>
          </a:r>
          <a:r>
            <a:rPr lang="en-US" dirty="0" smtClean="0"/>
            <a:t> </a:t>
          </a:r>
          <a:r>
            <a:rPr lang="en-US" dirty="0" err="1" smtClean="0"/>
            <a:t>dạng</a:t>
          </a:r>
          <a:r>
            <a:rPr lang="en-US" dirty="0" smtClean="0"/>
            <a:t> </a:t>
          </a:r>
          <a:r>
            <a:rPr lang="en-US" dirty="0" err="1" smtClean="0"/>
            <a:t>Nến</a:t>
          </a:r>
          <a:r>
            <a:rPr lang="en-US" dirty="0" smtClean="0"/>
            <a:t> </a:t>
          </a:r>
          <a:r>
            <a:rPr lang="en-US" dirty="0" err="1" smtClean="0"/>
            <a:t>Nhật</a:t>
          </a:r>
          <a:r>
            <a:rPr lang="en-US" dirty="0" smtClean="0"/>
            <a:t> </a:t>
          </a:r>
          <a:r>
            <a:rPr lang="en-US" dirty="0" err="1" smtClean="0"/>
            <a:t>Bản</a:t>
          </a:r>
          <a:endParaRPr lang="en-US" dirty="0"/>
        </a:p>
      </dgm:t>
    </dgm:pt>
    <dgm:pt modelId="{3852DA10-B614-4BFC-B4AF-75A3A21FFC36}" type="parTrans" cxnId="{6154FCB6-31E7-4C61-811C-42489B05C8EA}">
      <dgm:prSet/>
      <dgm:spPr/>
      <dgm:t>
        <a:bodyPr/>
        <a:lstStyle/>
        <a:p>
          <a:endParaRPr lang="en-US"/>
        </a:p>
      </dgm:t>
    </dgm:pt>
    <dgm:pt modelId="{C0AD20EA-C6A8-4D3A-96C5-54E4AAFCFA86}" type="sibTrans" cxnId="{6154FCB6-31E7-4C61-811C-42489B05C8EA}">
      <dgm:prSet/>
      <dgm:spPr/>
      <dgm:t>
        <a:bodyPr/>
        <a:lstStyle/>
        <a:p>
          <a:endParaRPr lang="en-US"/>
        </a:p>
      </dgm:t>
    </dgm:pt>
    <dgm:pt modelId="{6B1D73F6-E29A-4EBD-9EC7-FBF220D899FC}">
      <dgm:prSet/>
      <dgm:spPr/>
      <dgm:t>
        <a:bodyPr/>
        <a:lstStyle/>
        <a:p>
          <a:pPr rtl="0"/>
          <a:r>
            <a:rPr lang="en-US" dirty="0" err="1" smtClean="0"/>
            <a:t>Có</a:t>
          </a:r>
          <a:r>
            <a:rPr lang="en-US" dirty="0" smtClean="0"/>
            <a:t> </a:t>
          </a:r>
          <a:r>
            <a:rPr lang="en-US" dirty="0" err="1" smtClean="0"/>
            <a:t>thể</a:t>
          </a:r>
          <a:r>
            <a:rPr lang="en-US" dirty="0" smtClean="0"/>
            <a:t> </a:t>
          </a:r>
          <a:r>
            <a:rPr lang="en-US" dirty="0" err="1" smtClean="0"/>
            <a:t>dùng</a:t>
          </a:r>
          <a:r>
            <a:rPr lang="en-US" dirty="0" smtClean="0"/>
            <a:t> </a:t>
          </a:r>
          <a:r>
            <a:rPr lang="en-US" dirty="0" err="1" smtClean="0"/>
            <a:t>đường</a:t>
          </a:r>
          <a:r>
            <a:rPr lang="en-US" dirty="0" smtClean="0"/>
            <a:t> </a:t>
          </a:r>
          <a:r>
            <a:rPr lang="en-US" dirty="0" err="1" smtClean="0"/>
            <a:t>thẳng</a:t>
          </a:r>
          <a:r>
            <a:rPr lang="en-US" dirty="0" smtClean="0"/>
            <a:t> </a:t>
          </a:r>
          <a:r>
            <a:rPr lang="en-US" dirty="0" err="1" smtClean="0"/>
            <a:t>hoặc</a:t>
          </a:r>
          <a:r>
            <a:rPr lang="en-US" dirty="0" smtClean="0"/>
            <a:t> Bar </a:t>
          </a:r>
          <a:r>
            <a:rPr lang="en-US" dirty="0" err="1" smtClean="0"/>
            <a:t>để</a:t>
          </a:r>
          <a:r>
            <a:rPr lang="en-US" dirty="0" smtClean="0"/>
            <a:t> </a:t>
          </a:r>
          <a:r>
            <a:rPr lang="en-US" dirty="0" err="1" smtClean="0"/>
            <a:t>hiển</a:t>
          </a:r>
          <a:r>
            <a:rPr lang="en-US" dirty="0" smtClean="0"/>
            <a:t> </a:t>
          </a:r>
          <a:r>
            <a:rPr lang="en-US" dirty="0" err="1" smtClean="0"/>
            <a:t>thị</a:t>
          </a:r>
          <a:endParaRPr lang="en-US" dirty="0"/>
        </a:p>
      </dgm:t>
    </dgm:pt>
    <dgm:pt modelId="{7D12A61E-1023-421F-A258-20CBC1F3219B}" type="parTrans" cxnId="{48A19895-FC88-42F1-A502-CCAB3DD62ECF}">
      <dgm:prSet/>
      <dgm:spPr/>
      <dgm:t>
        <a:bodyPr/>
        <a:lstStyle/>
        <a:p>
          <a:endParaRPr lang="en-US"/>
        </a:p>
      </dgm:t>
    </dgm:pt>
    <dgm:pt modelId="{D05DF65F-4B03-4E95-9046-C8C312AFA968}" type="sibTrans" cxnId="{48A19895-FC88-42F1-A502-CCAB3DD62ECF}">
      <dgm:prSet/>
      <dgm:spPr/>
      <dgm:t>
        <a:bodyPr/>
        <a:lstStyle/>
        <a:p>
          <a:endParaRPr lang="en-US"/>
        </a:p>
      </dgm:t>
    </dgm:pt>
    <dgm:pt modelId="{A5DB0A6E-BE28-4FD1-A527-5FB30F3B54C9}">
      <dgm:prSet/>
      <dgm:spPr/>
      <dgm:t>
        <a:bodyPr/>
        <a:lstStyle/>
        <a:p>
          <a:pPr rtl="0"/>
          <a:r>
            <a:rPr lang="en-US" dirty="0" err="1" smtClean="0"/>
            <a:t>Tùy</a:t>
          </a:r>
          <a:r>
            <a:rPr lang="en-US" dirty="0" smtClean="0"/>
            <a:t> </a:t>
          </a:r>
          <a:r>
            <a:rPr lang="en-US" dirty="0" err="1" smtClean="0"/>
            <a:t>biến</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trong</a:t>
          </a:r>
          <a:r>
            <a:rPr lang="en-US" dirty="0" smtClean="0"/>
            <a:t> menu Chart-&gt;Chart Properties</a:t>
          </a:r>
          <a:endParaRPr lang="en-US" dirty="0"/>
        </a:p>
      </dgm:t>
    </dgm:pt>
    <dgm:pt modelId="{8B60E1F4-31EB-42CB-8D77-C2792DEDDAD4}" type="parTrans" cxnId="{51D24C38-F4AB-49F4-A38B-FEBC37927214}">
      <dgm:prSet/>
      <dgm:spPr/>
      <dgm:t>
        <a:bodyPr/>
        <a:lstStyle/>
        <a:p>
          <a:endParaRPr lang="en-US"/>
        </a:p>
      </dgm:t>
    </dgm:pt>
    <dgm:pt modelId="{3B961924-E074-480E-8D2F-260B1DE59EA5}" type="sibTrans" cxnId="{51D24C38-F4AB-49F4-A38B-FEBC37927214}">
      <dgm:prSet/>
      <dgm:spPr/>
      <dgm:t>
        <a:bodyPr/>
        <a:lstStyle/>
        <a:p>
          <a:endParaRPr lang="en-US"/>
        </a:p>
      </dgm:t>
    </dgm:pt>
    <dgm:pt modelId="{2A7C762B-00DD-4B6E-902F-F83256095AA4}" type="pres">
      <dgm:prSet presAssocID="{3048D436-8991-4659-9B2C-6A5F679BB4FB}" presName="Name0" presStyleCnt="0">
        <dgm:presLayoutVars>
          <dgm:dir/>
          <dgm:animLvl val="lvl"/>
          <dgm:resizeHandles val="exact"/>
        </dgm:presLayoutVars>
      </dgm:prSet>
      <dgm:spPr/>
      <dgm:t>
        <a:bodyPr/>
        <a:lstStyle/>
        <a:p>
          <a:endParaRPr lang="en-US"/>
        </a:p>
      </dgm:t>
    </dgm:pt>
    <dgm:pt modelId="{55B4A3E1-96DF-4836-850D-AD919E6EDAA1}" type="pres">
      <dgm:prSet presAssocID="{A5DB0A6E-BE28-4FD1-A527-5FB30F3B54C9}" presName="boxAndChildren" presStyleCnt="0"/>
      <dgm:spPr/>
    </dgm:pt>
    <dgm:pt modelId="{FC6E0A98-A84F-491A-970A-FB08F359DDF4}" type="pres">
      <dgm:prSet presAssocID="{A5DB0A6E-BE28-4FD1-A527-5FB30F3B54C9}" presName="parentTextBox" presStyleLbl="node1" presStyleIdx="0" presStyleCnt="3"/>
      <dgm:spPr/>
      <dgm:t>
        <a:bodyPr/>
        <a:lstStyle/>
        <a:p>
          <a:endParaRPr lang="en-US"/>
        </a:p>
      </dgm:t>
    </dgm:pt>
    <dgm:pt modelId="{47A83A21-74AF-4C49-B6EC-154FA062E033}" type="pres">
      <dgm:prSet presAssocID="{C0AD20EA-C6A8-4D3A-96C5-54E4AAFCFA86}" presName="sp" presStyleCnt="0"/>
      <dgm:spPr/>
    </dgm:pt>
    <dgm:pt modelId="{117B2100-F8BA-4D9B-B3D9-C72293DDA812}" type="pres">
      <dgm:prSet presAssocID="{E323238B-6013-4529-8005-4B27D11EE356}" presName="arrowAndChildren" presStyleCnt="0"/>
      <dgm:spPr/>
    </dgm:pt>
    <dgm:pt modelId="{B50C21CC-D750-4464-B5D3-696ECAB50701}" type="pres">
      <dgm:prSet presAssocID="{E323238B-6013-4529-8005-4B27D11EE356}" presName="parentTextArrow" presStyleLbl="node1" presStyleIdx="0" presStyleCnt="3"/>
      <dgm:spPr/>
      <dgm:t>
        <a:bodyPr/>
        <a:lstStyle/>
        <a:p>
          <a:endParaRPr lang="en-US"/>
        </a:p>
      </dgm:t>
    </dgm:pt>
    <dgm:pt modelId="{5266D0AE-B302-4A53-9DD5-C5480BB9E9E9}" type="pres">
      <dgm:prSet presAssocID="{E323238B-6013-4529-8005-4B27D11EE356}" presName="arrow" presStyleLbl="node1" presStyleIdx="1" presStyleCnt="3"/>
      <dgm:spPr/>
      <dgm:t>
        <a:bodyPr/>
        <a:lstStyle/>
        <a:p>
          <a:endParaRPr lang="en-US"/>
        </a:p>
      </dgm:t>
    </dgm:pt>
    <dgm:pt modelId="{32CCEE63-AD27-473D-BCAA-4F2C42FCCC83}" type="pres">
      <dgm:prSet presAssocID="{E323238B-6013-4529-8005-4B27D11EE356}" presName="descendantArrow" presStyleCnt="0"/>
      <dgm:spPr/>
    </dgm:pt>
    <dgm:pt modelId="{FBC70B9B-13BE-442F-8997-4FDD494AB878}" type="pres">
      <dgm:prSet presAssocID="{6B1D73F6-E29A-4EBD-9EC7-FBF220D899FC}" presName="childTextArrow" presStyleLbl="fgAccFollowNode1" presStyleIdx="0" presStyleCnt="1">
        <dgm:presLayoutVars>
          <dgm:bulletEnabled val="1"/>
        </dgm:presLayoutVars>
      </dgm:prSet>
      <dgm:spPr/>
      <dgm:t>
        <a:bodyPr/>
        <a:lstStyle/>
        <a:p>
          <a:endParaRPr lang="en-US"/>
        </a:p>
      </dgm:t>
    </dgm:pt>
    <dgm:pt modelId="{095FC53D-2B15-4237-9A93-FDDA363CD2A7}" type="pres">
      <dgm:prSet presAssocID="{B971205A-444C-48E4-92EA-32CC31EAC199}" presName="sp" presStyleCnt="0"/>
      <dgm:spPr/>
    </dgm:pt>
    <dgm:pt modelId="{B7F6FA0E-67C4-475F-BE0B-5472B039427E}" type="pres">
      <dgm:prSet presAssocID="{763A1009-020C-4FC6-8A09-41B46A4BEE29}" presName="arrowAndChildren" presStyleCnt="0"/>
      <dgm:spPr/>
    </dgm:pt>
    <dgm:pt modelId="{B288544A-4BD2-4D05-B4B3-D8F1586B83E3}" type="pres">
      <dgm:prSet presAssocID="{763A1009-020C-4FC6-8A09-41B46A4BEE29}" presName="parentTextArrow" presStyleLbl="node1" presStyleIdx="2" presStyleCnt="3"/>
      <dgm:spPr/>
      <dgm:t>
        <a:bodyPr/>
        <a:lstStyle/>
        <a:p>
          <a:endParaRPr lang="en-US"/>
        </a:p>
      </dgm:t>
    </dgm:pt>
  </dgm:ptLst>
  <dgm:cxnLst>
    <dgm:cxn modelId="{804B827F-B407-4161-9431-209B7AD20D0B}" type="presOf" srcId="{3048D436-8991-4659-9B2C-6A5F679BB4FB}" destId="{2A7C762B-00DD-4B6E-902F-F83256095AA4}" srcOrd="0" destOrd="0" presId="urn:microsoft.com/office/officeart/2005/8/layout/process4"/>
    <dgm:cxn modelId="{A3879C3E-EAFC-49CB-B6EF-58D5051B142E}" type="presOf" srcId="{E323238B-6013-4529-8005-4B27D11EE356}" destId="{5266D0AE-B302-4A53-9DD5-C5480BB9E9E9}" srcOrd="1" destOrd="0" presId="urn:microsoft.com/office/officeart/2005/8/layout/process4"/>
    <dgm:cxn modelId="{44EDEE11-BB6A-489E-B272-13403ABA2CF8}" srcId="{3048D436-8991-4659-9B2C-6A5F679BB4FB}" destId="{763A1009-020C-4FC6-8A09-41B46A4BEE29}" srcOrd="0" destOrd="0" parTransId="{86BCFD1D-F8D9-4F4E-B362-951134E3F36F}" sibTransId="{B971205A-444C-48E4-92EA-32CC31EAC199}"/>
    <dgm:cxn modelId="{FE79ECFF-68E6-4D93-813D-5D20A0C94673}" type="presOf" srcId="{763A1009-020C-4FC6-8A09-41B46A4BEE29}" destId="{B288544A-4BD2-4D05-B4B3-D8F1586B83E3}" srcOrd="0" destOrd="0" presId="urn:microsoft.com/office/officeart/2005/8/layout/process4"/>
    <dgm:cxn modelId="{6154FCB6-31E7-4C61-811C-42489B05C8EA}" srcId="{3048D436-8991-4659-9B2C-6A5F679BB4FB}" destId="{E323238B-6013-4529-8005-4B27D11EE356}" srcOrd="1" destOrd="0" parTransId="{3852DA10-B614-4BFC-B4AF-75A3A21FFC36}" sibTransId="{C0AD20EA-C6A8-4D3A-96C5-54E4AAFCFA86}"/>
    <dgm:cxn modelId="{F26461F5-8452-4F3E-98F0-24F73622404A}" type="presOf" srcId="{6B1D73F6-E29A-4EBD-9EC7-FBF220D899FC}" destId="{FBC70B9B-13BE-442F-8997-4FDD494AB878}" srcOrd="0" destOrd="0" presId="urn:microsoft.com/office/officeart/2005/8/layout/process4"/>
    <dgm:cxn modelId="{51D24C38-F4AB-49F4-A38B-FEBC37927214}" srcId="{3048D436-8991-4659-9B2C-6A5F679BB4FB}" destId="{A5DB0A6E-BE28-4FD1-A527-5FB30F3B54C9}" srcOrd="2" destOrd="0" parTransId="{8B60E1F4-31EB-42CB-8D77-C2792DEDDAD4}" sibTransId="{3B961924-E074-480E-8D2F-260B1DE59EA5}"/>
    <dgm:cxn modelId="{D96BF840-E57F-4017-B3BD-8E4C0813F36E}" type="presOf" srcId="{E323238B-6013-4529-8005-4B27D11EE356}" destId="{B50C21CC-D750-4464-B5D3-696ECAB50701}" srcOrd="0" destOrd="0" presId="urn:microsoft.com/office/officeart/2005/8/layout/process4"/>
    <dgm:cxn modelId="{48A19895-FC88-42F1-A502-CCAB3DD62ECF}" srcId="{E323238B-6013-4529-8005-4B27D11EE356}" destId="{6B1D73F6-E29A-4EBD-9EC7-FBF220D899FC}" srcOrd="0" destOrd="0" parTransId="{7D12A61E-1023-421F-A258-20CBC1F3219B}" sibTransId="{D05DF65F-4B03-4E95-9046-C8C312AFA968}"/>
    <dgm:cxn modelId="{EF84857B-8673-4008-A914-56572A75EC41}" type="presOf" srcId="{A5DB0A6E-BE28-4FD1-A527-5FB30F3B54C9}" destId="{FC6E0A98-A84F-491A-970A-FB08F359DDF4}" srcOrd="0" destOrd="0" presId="urn:microsoft.com/office/officeart/2005/8/layout/process4"/>
    <dgm:cxn modelId="{F552191F-8E85-490A-8D40-753E0A3B2C50}" type="presParOf" srcId="{2A7C762B-00DD-4B6E-902F-F83256095AA4}" destId="{55B4A3E1-96DF-4836-850D-AD919E6EDAA1}" srcOrd="0" destOrd="0" presId="urn:microsoft.com/office/officeart/2005/8/layout/process4"/>
    <dgm:cxn modelId="{BE8829C4-3EB3-4BE8-9C0B-ACB91118D812}" type="presParOf" srcId="{55B4A3E1-96DF-4836-850D-AD919E6EDAA1}" destId="{FC6E0A98-A84F-491A-970A-FB08F359DDF4}" srcOrd="0" destOrd="0" presId="urn:microsoft.com/office/officeart/2005/8/layout/process4"/>
    <dgm:cxn modelId="{A29D73D8-3F39-48D8-87A5-1A25C75D9EB3}" type="presParOf" srcId="{2A7C762B-00DD-4B6E-902F-F83256095AA4}" destId="{47A83A21-74AF-4C49-B6EC-154FA062E033}" srcOrd="1" destOrd="0" presId="urn:microsoft.com/office/officeart/2005/8/layout/process4"/>
    <dgm:cxn modelId="{F229BED9-35F6-4F6C-A02C-B7FA4A4C3283}" type="presParOf" srcId="{2A7C762B-00DD-4B6E-902F-F83256095AA4}" destId="{117B2100-F8BA-4D9B-B3D9-C72293DDA812}" srcOrd="2" destOrd="0" presId="urn:microsoft.com/office/officeart/2005/8/layout/process4"/>
    <dgm:cxn modelId="{62DA1A79-66EC-43FA-8C4C-E14F82976D9A}" type="presParOf" srcId="{117B2100-F8BA-4D9B-B3D9-C72293DDA812}" destId="{B50C21CC-D750-4464-B5D3-696ECAB50701}" srcOrd="0" destOrd="0" presId="urn:microsoft.com/office/officeart/2005/8/layout/process4"/>
    <dgm:cxn modelId="{D2DC459E-1056-4F03-9306-F6082359AEA6}" type="presParOf" srcId="{117B2100-F8BA-4D9B-B3D9-C72293DDA812}" destId="{5266D0AE-B302-4A53-9DD5-C5480BB9E9E9}" srcOrd="1" destOrd="0" presId="urn:microsoft.com/office/officeart/2005/8/layout/process4"/>
    <dgm:cxn modelId="{B9F7BC21-7904-4F69-9109-BA93D96DBC01}" type="presParOf" srcId="{117B2100-F8BA-4D9B-B3D9-C72293DDA812}" destId="{32CCEE63-AD27-473D-BCAA-4F2C42FCCC83}" srcOrd="2" destOrd="0" presId="urn:microsoft.com/office/officeart/2005/8/layout/process4"/>
    <dgm:cxn modelId="{9E57ACDD-7707-4E3D-B16B-A17701A9B427}" type="presParOf" srcId="{32CCEE63-AD27-473D-BCAA-4F2C42FCCC83}" destId="{FBC70B9B-13BE-442F-8997-4FDD494AB878}" srcOrd="0" destOrd="0" presId="urn:microsoft.com/office/officeart/2005/8/layout/process4"/>
    <dgm:cxn modelId="{45E249D5-FC3E-4A50-A86E-AD415340B9C1}" type="presParOf" srcId="{2A7C762B-00DD-4B6E-902F-F83256095AA4}" destId="{095FC53D-2B15-4237-9A93-FDDA363CD2A7}" srcOrd="3" destOrd="0" presId="urn:microsoft.com/office/officeart/2005/8/layout/process4"/>
    <dgm:cxn modelId="{40B4F9F7-54CD-477A-AFBE-92F08BE48C45}" type="presParOf" srcId="{2A7C762B-00DD-4B6E-902F-F83256095AA4}" destId="{B7F6FA0E-67C4-475F-BE0B-5472B039427E}" srcOrd="4" destOrd="0" presId="urn:microsoft.com/office/officeart/2005/8/layout/process4"/>
    <dgm:cxn modelId="{8F89C148-3CFF-43D4-B410-00E8DC5AA8D9}" type="presParOf" srcId="{B7F6FA0E-67C4-475F-BE0B-5472B039427E}" destId="{B288544A-4BD2-4D05-B4B3-D8F1586B83E3}"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DD9A0D-AE6B-4C81-87FF-EE2F664461D7}" type="doc">
      <dgm:prSet loTypeId="urn:microsoft.com/office/officeart/2005/8/layout/cycle7" loCatId="cycle" qsTypeId="urn:microsoft.com/office/officeart/2005/8/quickstyle/3d5" qsCatId="3D" csTypeId="urn:microsoft.com/office/officeart/2005/8/colors/colorful2" csCatId="colorful" phldr="1"/>
      <dgm:spPr/>
      <dgm:t>
        <a:bodyPr/>
        <a:lstStyle/>
        <a:p>
          <a:endParaRPr lang="en-US"/>
        </a:p>
      </dgm:t>
    </dgm:pt>
    <dgm:pt modelId="{410412E8-70FA-4DE8-9AD6-85E8CA7B47FE}">
      <dgm:prSet/>
      <dgm:spPr/>
      <dgm:t>
        <a:bodyPr/>
        <a:lstStyle/>
        <a:p>
          <a:pPr rtl="0"/>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của</a:t>
          </a:r>
          <a:r>
            <a:rPr lang="en-US" dirty="0" smtClean="0"/>
            <a:t> Quantum </a:t>
          </a:r>
          <a:r>
            <a:rPr lang="en-US" dirty="0" err="1" smtClean="0"/>
            <a:t>được</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trong</a:t>
          </a:r>
          <a:r>
            <a:rPr lang="en-US" dirty="0" smtClean="0"/>
            <a:t> combo box </a:t>
          </a:r>
          <a:r>
            <a:rPr lang="en-US" dirty="0" err="1" smtClean="0"/>
            <a:t>trên</a:t>
          </a:r>
          <a:r>
            <a:rPr lang="en-US" dirty="0" smtClean="0"/>
            <a:t> toolbar</a:t>
          </a:r>
          <a:endParaRPr lang="en-US" dirty="0"/>
        </a:p>
      </dgm:t>
    </dgm:pt>
    <dgm:pt modelId="{50F28160-0485-41EA-BA04-956EA5607AC8}" type="parTrans" cxnId="{D9FDBFF3-35B0-43F1-9481-AACC5B4925D6}">
      <dgm:prSet/>
      <dgm:spPr/>
      <dgm:t>
        <a:bodyPr/>
        <a:lstStyle/>
        <a:p>
          <a:endParaRPr lang="en-US"/>
        </a:p>
      </dgm:t>
    </dgm:pt>
    <dgm:pt modelId="{E94FAFF6-0C64-4C84-B735-3264D85BCE14}" type="sibTrans" cxnId="{D9FDBFF3-35B0-43F1-9481-AACC5B4925D6}">
      <dgm:prSet/>
      <dgm:spPr/>
      <dgm:t>
        <a:bodyPr/>
        <a:lstStyle/>
        <a:p>
          <a:endParaRPr lang="en-US"/>
        </a:p>
      </dgm:t>
    </dgm:pt>
    <dgm:pt modelId="{458EAB4A-8BE5-4E40-B892-52097958F6CD}">
      <dgm:prSet/>
      <dgm:spPr/>
      <dgm:t>
        <a:bodyPr/>
        <a:lstStyle/>
        <a:p>
          <a:pPr rtl="0"/>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này</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Mua</a:t>
          </a:r>
          <a:r>
            <a:rPr lang="en-US" dirty="0" smtClean="0"/>
            <a:t>/</a:t>
          </a:r>
          <a:r>
            <a:rPr lang="en-US" dirty="0" err="1" smtClean="0"/>
            <a:t>Bán</a:t>
          </a:r>
          <a:r>
            <a:rPr lang="en-US" dirty="0" smtClean="0"/>
            <a:t> </a:t>
          </a:r>
          <a:r>
            <a:rPr lang="en-US" dirty="0" err="1" smtClean="0"/>
            <a:t>hiệu</a:t>
          </a:r>
          <a:r>
            <a:rPr lang="en-US" dirty="0" smtClean="0"/>
            <a:t> </a:t>
          </a:r>
          <a:r>
            <a:rPr lang="en-US" dirty="0" err="1" smtClean="0"/>
            <a:t>quả</a:t>
          </a:r>
          <a:endParaRPr lang="en-US" dirty="0"/>
        </a:p>
      </dgm:t>
    </dgm:pt>
    <dgm:pt modelId="{5D6C862C-1AD8-4F01-9C54-AAAD431773ED}" type="parTrans" cxnId="{4804D149-B026-4FFE-B0BE-0EECC37C2424}">
      <dgm:prSet/>
      <dgm:spPr/>
      <dgm:t>
        <a:bodyPr/>
        <a:lstStyle/>
        <a:p>
          <a:endParaRPr lang="en-US"/>
        </a:p>
      </dgm:t>
    </dgm:pt>
    <dgm:pt modelId="{24F364D7-6DBC-4B6B-9A86-FD226F622153}" type="sibTrans" cxnId="{4804D149-B026-4FFE-B0BE-0EECC37C2424}">
      <dgm:prSet/>
      <dgm:spPr/>
      <dgm:t>
        <a:bodyPr/>
        <a:lstStyle/>
        <a:p>
          <a:endParaRPr lang="en-US"/>
        </a:p>
      </dgm:t>
    </dgm:pt>
    <dgm:pt modelId="{C06BD3A4-F792-4475-B120-EB28BE04F7BF}" type="pres">
      <dgm:prSet presAssocID="{BDDD9A0D-AE6B-4C81-87FF-EE2F664461D7}" presName="Name0" presStyleCnt="0">
        <dgm:presLayoutVars>
          <dgm:dir/>
          <dgm:resizeHandles val="exact"/>
        </dgm:presLayoutVars>
      </dgm:prSet>
      <dgm:spPr/>
      <dgm:t>
        <a:bodyPr/>
        <a:lstStyle/>
        <a:p>
          <a:endParaRPr lang="en-US"/>
        </a:p>
      </dgm:t>
    </dgm:pt>
    <dgm:pt modelId="{9B565D33-B317-468C-BA37-8571B3C30E5B}" type="pres">
      <dgm:prSet presAssocID="{410412E8-70FA-4DE8-9AD6-85E8CA7B47FE}" presName="node" presStyleLbl="node1" presStyleIdx="0" presStyleCnt="2">
        <dgm:presLayoutVars>
          <dgm:bulletEnabled val="1"/>
        </dgm:presLayoutVars>
      </dgm:prSet>
      <dgm:spPr/>
      <dgm:t>
        <a:bodyPr/>
        <a:lstStyle/>
        <a:p>
          <a:endParaRPr lang="en-US"/>
        </a:p>
      </dgm:t>
    </dgm:pt>
    <dgm:pt modelId="{BD1B7C3E-E8D4-4812-A2A1-BCF425A1B8F3}" type="pres">
      <dgm:prSet presAssocID="{E94FAFF6-0C64-4C84-B735-3264D85BCE14}" presName="sibTrans" presStyleLbl="sibTrans2D1" presStyleIdx="0" presStyleCnt="2"/>
      <dgm:spPr/>
      <dgm:t>
        <a:bodyPr/>
        <a:lstStyle/>
        <a:p>
          <a:endParaRPr lang="en-US"/>
        </a:p>
      </dgm:t>
    </dgm:pt>
    <dgm:pt modelId="{FC95BF7B-7DD0-453F-A0C2-FDAF68F3D24B}" type="pres">
      <dgm:prSet presAssocID="{E94FAFF6-0C64-4C84-B735-3264D85BCE14}" presName="connectorText" presStyleLbl="sibTrans2D1" presStyleIdx="0" presStyleCnt="2"/>
      <dgm:spPr/>
      <dgm:t>
        <a:bodyPr/>
        <a:lstStyle/>
        <a:p>
          <a:endParaRPr lang="en-US"/>
        </a:p>
      </dgm:t>
    </dgm:pt>
    <dgm:pt modelId="{67535B22-89FA-44A0-A76D-645607D0CC77}" type="pres">
      <dgm:prSet presAssocID="{458EAB4A-8BE5-4E40-B892-52097958F6CD}" presName="node" presStyleLbl="node1" presStyleIdx="1" presStyleCnt="2">
        <dgm:presLayoutVars>
          <dgm:bulletEnabled val="1"/>
        </dgm:presLayoutVars>
      </dgm:prSet>
      <dgm:spPr/>
      <dgm:t>
        <a:bodyPr/>
        <a:lstStyle/>
        <a:p>
          <a:endParaRPr lang="en-US"/>
        </a:p>
      </dgm:t>
    </dgm:pt>
    <dgm:pt modelId="{70F22054-C94F-46F7-8C22-831354BDA2A7}" type="pres">
      <dgm:prSet presAssocID="{24F364D7-6DBC-4B6B-9A86-FD226F622153}" presName="sibTrans" presStyleLbl="sibTrans2D1" presStyleIdx="1" presStyleCnt="2"/>
      <dgm:spPr/>
      <dgm:t>
        <a:bodyPr/>
        <a:lstStyle/>
        <a:p>
          <a:endParaRPr lang="en-US"/>
        </a:p>
      </dgm:t>
    </dgm:pt>
    <dgm:pt modelId="{A7B23A08-277D-4A2F-B691-7654BCDD88FC}" type="pres">
      <dgm:prSet presAssocID="{24F364D7-6DBC-4B6B-9A86-FD226F622153}" presName="connectorText" presStyleLbl="sibTrans2D1" presStyleIdx="1" presStyleCnt="2"/>
      <dgm:spPr/>
      <dgm:t>
        <a:bodyPr/>
        <a:lstStyle/>
        <a:p>
          <a:endParaRPr lang="en-US"/>
        </a:p>
      </dgm:t>
    </dgm:pt>
  </dgm:ptLst>
  <dgm:cxnLst>
    <dgm:cxn modelId="{187B7C69-B09D-41AD-8B63-0CCDFA4191B1}" type="presOf" srcId="{24F364D7-6DBC-4B6B-9A86-FD226F622153}" destId="{A7B23A08-277D-4A2F-B691-7654BCDD88FC}" srcOrd="1" destOrd="0" presId="urn:microsoft.com/office/officeart/2005/8/layout/cycle7"/>
    <dgm:cxn modelId="{70524E0A-9D1D-4A1B-B9FA-CD785F60AF2B}" type="presOf" srcId="{BDDD9A0D-AE6B-4C81-87FF-EE2F664461D7}" destId="{C06BD3A4-F792-4475-B120-EB28BE04F7BF}" srcOrd="0" destOrd="0" presId="urn:microsoft.com/office/officeart/2005/8/layout/cycle7"/>
    <dgm:cxn modelId="{D9FDBFF3-35B0-43F1-9481-AACC5B4925D6}" srcId="{BDDD9A0D-AE6B-4C81-87FF-EE2F664461D7}" destId="{410412E8-70FA-4DE8-9AD6-85E8CA7B47FE}" srcOrd="0" destOrd="0" parTransId="{50F28160-0485-41EA-BA04-956EA5607AC8}" sibTransId="{E94FAFF6-0C64-4C84-B735-3264D85BCE14}"/>
    <dgm:cxn modelId="{75032D2D-1392-43E2-B472-BE3BD3595956}" type="presOf" srcId="{E94FAFF6-0C64-4C84-B735-3264D85BCE14}" destId="{BD1B7C3E-E8D4-4812-A2A1-BCF425A1B8F3}" srcOrd="0" destOrd="0" presId="urn:microsoft.com/office/officeart/2005/8/layout/cycle7"/>
    <dgm:cxn modelId="{4804D149-B026-4FFE-B0BE-0EECC37C2424}" srcId="{BDDD9A0D-AE6B-4C81-87FF-EE2F664461D7}" destId="{458EAB4A-8BE5-4E40-B892-52097958F6CD}" srcOrd="1" destOrd="0" parTransId="{5D6C862C-1AD8-4F01-9C54-AAAD431773ED}" sibTransId="{24F364D7-6DBC-4B6B-9A86-FD226F622153}"/>
    <dgm:cxn modelId="{A08B9D43-537A-48B1-A71E-7D44A90F8DBC}" type="presOf" srcId="{24F364D7-6DBC-4B6B-9A86-FD226F622153}" destId="{70F22054-C94F-46F7-8C22-831354BDA2A7}" srcOrd="0" destOrd="0" presId="urn:microsoft.com/office/officeart/2005/8/layout/cycle7"/>
    <dgm:cxn modelId="{779D508F-BDEF-4499-BDF8-12F30D257942}" type="presOf" srcId="{410412E8-70FA-4DE8-9AD6-85E8CA7B47FE}" destId="{9B565D33-B317-468C-BA37-8571B3C30E5B}" srcOrd="0" destOrd="0" presId="urn:microsoft.com/office/officeart/2005/8/layout/cycle7"/>
    <dgm:cxn modelId="{92620C7E-61F6-43BC-994C-F3EEA94E264E}" type="presOf" srcId="{458EAB4A-8BE5-4E40-B892-52097958F6CD}" destId="{67535B22-89FA-44A0-A76D-645607D0CC77}" srcOrd="0" destOrd="0" presId="urn:microsoft.com/office/officeart/2005/8/layout/cycle7"/>
    <dgm:cxn modelId="{FD41F4C6-7882-4CA2-BE7C-1A99737DCB4F}" type="presOf" srcId="{E94FAFF6-0C64-4C84-B735-3264D85BCE14}" destId="{FC95BF7B-7DD0-453F-A0C2-FDAF68F3D24B}" srcOrd="1" destOrd="0" presId="urn:microsoft.com/office/officeart/2005/8/layout/cycle7"/>
    <dgm:cxn modelId="{7539DD99-1E21-423F-9B99-054A5309DE79}" type="presParOf" srcId="{C06BD3A4-F792-4475-B120-EB28BE04F7BF}" destId="{9B565D33-B317-468C-BA37-8571B3C30E5B}" srcOrd="0" destOrd="0" presId="urn:microsoft.com/office/officeart/2005/8/layout/cycle7"/>
    <dgm:cxn modelId="{BB9151DB-2256-4DC2-A9E0-5E3D97CCD452}" type="presParOf" srcId="{C06BD3A4-F792-4475-B120-EB28BE04F7BF}" destId="{BD1B7C3E-E8D4-4812-A2A1-BCF425A1B8F3}" srcOrd="1" destOrd="0" presId="urn:microsoft.com/office/officeart/2005/8/layout/cycle7"/>
    <dgm:cxn modelId="{B1FA325B-DC99-44D6-A1FF-2DB5E616F854}" type="presParOf" srcId="{BD1B7C3E-E8D4-4812-A2A1-BCF425A1B8F3}" destId="{FC95BF7B-7DD0-453F-A0C2-FDAF68F3D24B}" srcOrd="0" destOrd="0" presId="urn:microsoft.com/office/officeart/2005/8/layout/cycle7"/>
    <dgm:cxn modelId="{4EEF83F7-4241-487C-93B5-C6574AF3B0FF}" type="presParOf" srcId="{C06BD3A4-F792-4475-B120-EB28BE04F7BF}" destId="{67535B22-89FA-44A0-A76D-645607D0CC77}" srcOrd="2" destOrd="0" presId="urn:microsoft.com/office/officeart/2005/8/layout/cycle7"/>
    <dgm:cxn modelId="{781E0A35-526E-488B-9C57-BBA6CCD902F7}" type="presParOf" srcId="{C06BD3A4-F792-4475-B120-EB28BE04F7BF}" destId="{70F22054-C94F-46F7-8C22-831354BDA2A7}" srcOrd="3" destOrd="0" presId="urn:microsoft.com/office/officeart/2005/8/layout/cycle7"/>
    <dgm:cxn modelId="{2D88A3E0-E0EE-46C2-B78E-D14D6734A08A}" type="presParOf" srcId="{70F22054-C94F-46F7-8C22-831354BDA2A7}" destId="{A7B23A08-277D-4A2F-B691-7654BCDD88FC}" srcOrd="0" destOrd="0" presId="urn:microsoft.com/office/officeart/2005/8/layout/cycle7"/>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96DEBC-2FE9-425B-AB9F-DFCEFE07F09D}" type="doc">
      <dgm:prSet loTypeId="urn:microsoft.com/office/officeart/2005/8/layout/process4" loCatId="list" qsTypeId="urn:microsoft.com/office/officeart/2005/8/quickstyle/3d8" qsCatId="3D" csTypeId="urn:microsoft.com/office/officeart/2005/8/colors/accent3_1" csCatId="accent3" phldr="1"/>
      <dgm:spPr/>
      <dgm:t>
        <a:bodyPr/>
        <a:lstStyle/>
        <a:p>
          <a:endParaRPr lang="en-US"/>
        </a:p>
      </dgm:t>
    </dgm:pt>
    <dgm:pt modelId="{6FB028DD-16CC-402D-9F85-B3FBBB6F6DC8}">
      <dgm:prSet/>
      <dgm:spPr/>
      <dgm:t>
        <a:bodyPr/>
        <a:lstStyle/>
        <a:p>
          <a:pPr rtl="0"/>
          <a:r>
            <a:rPr lang="en-US" dirty="0" err="1" smtClean="0"/>
            <a:t>Đưa</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cho</a:t>
          </a:r>
          <a:r>
            <a:rPr lang="en-US" dirty="0" smtClean="0"/>
            <a:t> </a:t>
          </a:r>
          <a:r>
            <a:rPr lang="en-US" dirty="0" err="1" smtClean="0"/>
            <a:t>nhà</a:t>
          </a:r>
          <a:r>
            <a:rPr lang="en-US" dirty="0" smtClean="0"/>
            <a:t> </a:t>
          </a:r>
          <a:r>
            <a:rPr lang="en-US" dirty="0" err="1" smtClean="0"/>
            <a:t>đầu</a:t>
          </a:r>
          <a:r>
            <a:rPr lang="en-US" dirty="0" smtClean="0"/>
            <a:t> </a:t>
          </a:r>
          <a:r>
            <a:rPr lang="en-US" dirty="0" err="1" smtClean="0"/>
            <a:t>tư</a:t>
          </a:r>
          <a:endParaRPr lang="en-US" dirty="0"/>
        </a:p>
      </dgm:t>
    </dgm:pt>
    <dgm:pt modelId="{72BCBE08-C71A-4B61-A9C3-D52B610A4480}" type="parTrans" cxnId="{61D23C8F-EF01-43B8-A41C-F66F6D977C73}">
      <dgm:prSet/>
      <dgm:spPr/>
      <dgm:t>
        <a:bodyPr/>
        <a:lstStyle/>
        <a:p>
          <a:endParaRPr lang="en-US"/>
        </a:p>
      </dgm:t>
    </dgm:pt>
    <dgm:pt modelId="{5123B51A-94EA-4298-844A-9F692095DB15}" type="sibTrans" cxnId="{61D23C8F-EF01-43B8-A41C-F66F6D977C73}">
      <dgm:prSet/>
      <dgm:spPr/>
      <dgm:t>
        <a:bodyPr/>
        <a:lstStyle/>
        <a:p>
          <a:endParaRPr lang="en-US"/>
        </a:p>
      </dgm:t>
    </dgm:pt>
    <dgm:pt modelId="{7D304525-5B97-4C77-A66C-B368AA550F08}">
      <dgm:prSet/>
      <dgm:spPr/>
      <dgm:t>
        <a:bodyPr/>
        <a:lstStyle/>
        <a:p>
          <a:pPr rtl="0"/>
          <a:r>
            <a:rPr lang="en-US" dirty="0" smtClean="0">
              <a:solidFill>
                <a:srgbClr val="92D050"/>
              </a:solidFill>
            </a:rPr>
            <a:t>Increase PROFIT</a:t>
          </a:r>
          <a:endParaRPr lang="en-US" dirty="0">
            <a:solidFill>
              <a:srgbClr val="92D050"/>
            </a:solidFill>
          </a:endParaRPr>
        </a:p>
      </dgm:t>
    </dgm:pt>
    <dgm:pt modelId="{2902CDA3-6C86-4339-9C60-6ADA475B741B}" type="parTrans" cxnId="{7FC4ABF7-A0AA-4D2A-A780-9A857CFED2B9}">
      <dgm:prSet/>
      <dgm:spPr/>
      <dgm:t>
        <a:bodyPr/>
        <a:lstStyle/>
        <a:p>
          <a:endParaRPr lang="en-US"/>
        </a:p>
      </dgm:t>
    </dgm:pt>
    <dgm:pt modelId="{F4037122-4354-4DDB-9FBE-66A871ADCE0D}" type="sibTrans" cxnId="{7FC4ABF7-A0AA-4D2A-A780-9A857CFED2B9}">
      <dgm:prSet/>
      <dgm:spPr/>
      <dgm:t>
        <a:bodyPr/>
        <a:lstStyle/>
        <a:p>
          <a:endParaRPr lang="en-US"/>
        </a:p>
      </dgm:t>
    </dgm:pt>
    <dgm:pt modelId="{A845537F-6E0D-417F-B66C-F456B3E671BE}">
      <dgm:prSet/>
      <dgm:spPr/>
      <dgm:t>
        <a:bodyPr/>
        <a:lstStyle/>
        <a:p>
          <a:pPr rtl="0"/>
          <a:r>
            <a:rPr lang="en-US" dirty="0" err="1" smtClean="0">
              <a:solidFill>
                <a:srgbClr val="FF0000"/>
              </a:solidFill>
            </a:rPr>
            <a:t>Deacrese</a:t>
          </a:r>
          <a:r>
            <a:rPr lang="en-US" dirty="0" smtClean="0">
              <a:solidFill>
                <a:srgbClr val="FF0000"/>
              </a:solidFill>
            </a:rPr>
            <a:t> RISK</a:t>
          </a:r>
          <a:endParaRPr lang="en-US" dirty="0">
            <a:solidFill>
              <a:srgbClr val="FF0000"/>
            </a:solidFill>
          </a:endParaRPr>
        </a:p>
      </dgm:t>
    </dgm:pt>
    <dgm:pt modelId="{00D9FBB2-2751-4223-95E2-F39B946BE2AD}" type="parTrans" cxnId="{B42A8C7F-45FA-4A7C-81BE-22561AE324A8}">
      <dgm:prSet/>
      <dgm:spPr/>
      <dgm:t>
        <a:bodyPr/>
        <a:lstStyle/>
        <a:p>
          <a:endParaRPr lang="en-US"/>
        </a:p>
      </dgm:t>
    </dgm:pt>
    <dgm:pt modelId="{B05A44FC-42D4-49CC-B64D-745F18D45E7E}" type="sibTrans" cxnId="{B42A8C7F-45FA-4A7C-81BE-22561AE324A8}">
      <dgm:prSet/>
      <dgm:spPr/>
      <dgm:t>
        <a:bodyPr/>
        <a:lstStyle/>
        <a:p>
          <a:endParaRPr lang="en-US"/>
        </a:p>
      </dgm:t>
    </dgm:pt>
    <dgm:pt modelId="{5CFA4075-0157-4ECF-B9D7-179E6FA78F27}">
      <dgm:prSet/>
      <dgm:spPr/>
      <dgm:t>
        <a:bodyPr/>
        <a:lstStyle/>
        <a:p>
          <a:pPr rtl="0"/>
          <a:r>
            <a:rPr lang="en-US" dirty="0" err="1" smtClean="0"/>
            <a:t>Các</a:t>
          </a:r>
          <a:r>
            <a:rPr lang="en-US" dirty="0" smtClean="0"/>
            <a:t> </a:t>
          </a:r>
          <a:r>
            <a:rPr lang="en-US" dirty="0" err="1" smtClean="0"/>
            <a:t>quyết</a:t>
          </a:r>
          <a:r>
            <a:rPr lang="en-US" dirty="0" smtClean="0"/>
            <a:t> </a:t>
          </a:r>
          <a:r>
            <a:rPr lang="en-US" dirty="0" err="1" smtClean="0"/>
            <a:t>định</a:t>
          </a:r>
          <a:r>
            <a:rPr lang="en-US" dirty="0" smtClean="0"/>
            <a:t> MUA/BÁN </a:t>
          </a:r>
          <a:r>
            <a:rPr lang="en-US" dirty="0" err="1" smtClean="0"/>
            <a:t>được</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trên</a:t>
          </a:r>
          <a:r>
            <a:rPr lang="en-US" dirty="0" smtClean="0"/>
            <a:t> </a:t>
          </a:r>
          <a:r>
            <a:rPr lang="en-US" dirty="0" err="1" smtClean="0"/>
            <a:t>đồ</a:t>
          </a:r>
          <a:r>
            <a:rPr lang="en-US" dirty="0" smtClean="0"/>
            <a:t> </a:t>
          </a:r>
          <a:r>
            <a:rPr lang="en-US" dirty="0" err="1" smtClean="0"/>
            <a:t>thị</a:t>
          </a:r>
          <a:endParaRPr lang="en-US" dirty="0"/>
        </a:p>
      </dgm:t>
    </dgm:pt>
    <dgm:pt modelId="{726F9CB2-2AA2-4C15-8480-6FD04225FBCC}" type="parTrans" cxnId="{177AFD4C-B137-476A-9D30-BAE3A3D33EC1}">
      <dgm:prSet/>
      <dgm:spPr/>
      <dgm:t>
        <a:bodyPr/>
        <a:lstStyle/>
        <a:p>
          <a:endParaRPr lang="en-US"/>
        </a:p>
      </dgm:t>
    </dgm:pt>
    <dgm:pt modelId="{04DD5D40-346A-4696-A9D3-48AC0037DE62}" type="sibTrans" cxnId="{177AFD4C-B137-476A-9D30-BAE3A3D33EC1}">
      <dgm:prSet/>
      <dgm:spPr/>
      <dgm:t>
        <a:bodyPr/>
        <a:lstStyle/>
        <a:p>
          <a:endParaRPr lang="en-US"/>
        </a:p>
      </dgm:t>
    </dgm:pt>
    <dgm:pt modelId="{C99CE642-BD39-44BE-8D45-F49C9456D517}">
      <dgm:prSet custT="1"/>
      <dgm:spPr/>
      <dgm:t>
        <a:bodyPr/>
        <a:lstStyle/>
        <a:p>
          <a:pPr rtl="0"/>
          <a:r>
            <a:rPr lang="en-US" sz="2400" dirty="0" err="1" smtClean="0">
              <a:solidFill>
                <a:srgbClr val="92D050"/>
              </a:solidFill>
            </a:rPr>
            <a:t>Trên</a:t>
          </a:r>
          <a:r>
            <a:rPr lang="en-US" sz="2400" dirty="0" smtClean="0">
              <a:solidFill>
                <a:srgbClr val="92D050"/>
              </a:solidFill>
            </a:rPr>
            <a:t> 50 </a:t>
          </a:r>
          <a:r>
            <a:rPr lang="en-US" sz="2400" dirty="0" err="1" smtClean="0">
              <a:solidFill>
                <a:srgbClr val="92D050"/>
              </a:solidFill>
            </a:rPr>
            <a:t>mô</a:t>
          </a:r>
          <a:r>
            <a:rPr lang="en-US" sz="2400" dirty="0" smtClean="0">
              <a:solidFill>
                <a:srgbClr val="92D050"/>
              </a:solidFill>
            </a:rPr>
            <a:t> </a:t>
          </a:r>
          <a:r>
            <a:rPr lang="en-US" sz="2400" dirty="0" err="1" smtClean="0">
              <a:solidFill>
                <a:srgbClr val="92D050"/>
              </a:solidFill>
            </a:rPr>
            <a:t>hình</a:t>
          </a:r>
          <a:r>
            <a:rPr lang="en-US" sz="2400" dirty="0" smtClean="0">
              <a:solidFill>
                <a:srgbClr val="92D050"/>
              </a:solidFill>
            </a:rPr>
            <a:t> </a:t>
          </a:r>
          <a:r>
            <a:rPr lang="en-US" sz="2400" dirty="0" err="1" smtClean="0">
              <a:solidFill>
                <a:srgbClr val="92D050"/>
              </a:solidFill>
            </a:rPr>
            <a:t>định</a:t>
          </a:r>
          <a:r>
            <a:rPr lang="en-US" sz="2400" dirty="0" smtClean="0">
              <a:solidFill>
                <a:srgbClr val="92D050"/>
              </a:solidFill>
            </a:rPr>
            <a:t> </a:t>
          </a:r>
          <a:r>
            <a:rPr lang="en-US" sz="2400" dirty="0" err="1" smtClean="0">
              <a:solidFill>
                <a:srgbClr val="92D050"/>
              </a:solidFill>
            </a:rPr>
            <a:t>lượng</a:t>
          </a:r>
          <a:r>
            <a:rPr lang="en-US" sz="2400" dirty="0" smtClean="0">
              <a:solidFill>
                <a:srgbClr val="92D050"/>
              </a:solidFill>
            </a:rPr>
            <a:t> </a:t>
          </a:r>
          <a:r>
            <a:rPr lang="en-US" sz="2400" dirty="0" err="1" smtClean="0">
              <a:solidFill>
                <a:srgbClr val="92D050"/>
              </a:solidFill>
            </a:rPr>
            <a:t>được</a:t>
          </a:r>
          <a:r>
            <a:rPr lang="en-US" sz="2400" dirty="0" smtClean="0">
              <a:solidFill>
                <a:srgbClr val="92D050"/>
              </a:solidFill>
            </a:rPr>
            <a:t> </a:t>
          </a:r>
          <a:r>
            <a:rPr lang="en-US" sz="2400" dirty="0" err="1" smtClean="0">
              <a:solidFill>
                <a:srgbClr val="92D050"/>
              </a:solidFill>
            </a:rPr>
            <a:t>xây</a:t>
          </a:r>
          <a:r>
            <a:rPr lang="en-US" sz="2400" dirty="0" smtClean="0">
              <a:solidFill>
                <a:srgbClr val="92D050"/>
              </a:solidFill>
            </a:rPr>
            <a:t> </a:t>
          </a:r>
          <a:r>
            <a:rPr lang="en-US" sz="2400" dirty="0" err="1" smtClean="0">
              <a:solidFill>
                <a:srgbClr val="92D050"/>
              </a:solidFill>
            </a:rPr>
            <a:t>dựng</a:t>
          </a:r>
          <a:r>
            <a:rPr lang="en-US" sz="2400" dirty="0" smtClean="0">
              <a:solidFill>
                <a:srgbClr val="92D050"/>
              </a:solidFill>
            </a:rPr>
            <a:t> </a:t>
          </a:r>
          <a:r>
            <a:rPr lang="en-US" sz="2400" dirty="0" err="1" smtClean="0">
              <a:solidFill>
                <a:srgbClr val="92D050"/>
              </a:solidFill>
            </a:rPr>
            <a:t>trước</a:t>
          </a:r>
          <a:endParaRPr lang="en-US" sz="2400" dirty="0">
            <a:solidFill>
              <a:srgbClr val="92D050"/>
            </a:solidFill>
          </a:endParaRPr>
        </a:p>
      </dgm:t>
    </dgm:pt>
    <dgm:pt modelId="{DFD76F13-B173-43BB-B1E6-9E59B85FE580}" type="parTrans" cxnId="{63BECDC5-B2E4-4B3F-8759-FCBD6A101883}">
      <dgm:prSet/>
      <dgm:spPr/>
      <dgm:t>
        <a:bodyPr/>
        <a:lstStyle/>
        <a:p>
          <a:endParaRPr lang="en-US"/>
        </a:p>
      </dgm:t>
    </dgm:pt>
    <dgm:pt modelId="{2EFA123D-FCB9-48C9-9943-E5F429015EF5}" type="sibTrans" cxnId="{63BECDC5-B2E4-4B3F-8759-FCBD6A101883}">
      <dgm:prSet/>
      <dgm:spPr/>
      <dgm:t>
        <a:bodyPr/>
        <a:lstStyle/>
        <a:p>
          <a:endParaRPr lang="en-US"/>
        </a:p>
      </dgm:t>
    </dgm:pt>
    <dgm:pt modelId="{08E530BA-AD56-43B7-8262-CE3E9325A0DA}" type="pres">
      <dgm:prSet presAssocID="{7996DEBC-2FE9-425B-AB9F-DFCEFE07F09D}" presName="Name0" presStyleCnt="0">
        <dgm:presLayoutVars>
          <dgm:dir/>
          <dgm:animLvl val="lvl"/>
          <dgm:resizeHandles val="exact"/>
        </dgm:presLayoutVars>
      </dgm:prSet>
      <dgm:spPr/>
      <dgm:t>
        <a:bodyPr/>
        <a:lstStyle/>
        <a:p>
          <a:endParaRPr lang="en-US"/>
        </a:p>
      </dgm:t>
    </dgm:pt>
    <dgm:pt modelId="{CB5F9F1C-56D8-4EFD-B8CA-808832EFA373}" type="pres">
      <dgm:prSet presAssocID="{C99CE642-BD39-44BE-8D45-F49C9456D517}" presName="boxAndChildren" presStyleCnt="0"/>
      <dgm:spPr/>
    </dgm:pt>
    <dgm:pt modelId="{B0FD66BE-9F44-4737-9038-96EC7B4E6F84}" type="pres">
      <dgm:prSet presAssocID="{C99CE642-BD39-44BE-8D45-F49C9456D517}" presName="parentTextBox" presStyleLbl="node1" presStyleIdx="0" presStyleCnt="3"/>
      <dgm:spPr/>
      <dgm:t>
        <a:bodyPr/>
        <a:lstStyle/>
        <a:p>
          <a:endParaRPr lang="en-US"/>
        </a:p>
      </dgm:t>
    </dgm:pt>
    <dgm:pt modelId="{CBD7F5FE-A526-432C-8624-6CDA5B13A006}" type="pres">
      <dgm:prSet presAssocID="{04DD5D40-346A-4696-A9D3-48AC0037DE62}" presName="sp" presStyleCnt="0"/>
      <dgm:spPr/>
    </dgm:pt>
    <dgm:pt modelId="{C5CB0DB0-E12F-4258-AA64-524B915826F3}" type="pres">
      <dgm:prSet presAssocID="{5CFA4075-0157-4ECF-B9D7-179E6FA78F27}" presName="arrowAndChildren" presStyleCnt="0"/>
      <dgm:spPr/>
    </dgm:pt>
    <dgm:pt modelId="{84A77A12-A859-4959-9162-E427F3FF4609}" type="pres">
      <dgm:prSet presAssocID="{5CFA4075-0157-4ECF-B9D7-179E6FA78F27}" presName="parentTextArrow" presStyleLbl="node1" presStyleIdx="1" presStyleCnt="3"/>
      <dgm:spPr/>
      <dgm:t>
        <a:bodyPr/>
        <a:lstStyle/>
        <a:p>
          <a:endParaRPr lang="en-US"/>
        </a:p>
      </dgm:t>
    </dgm:pt>
    <dgm:pt modelId="{9B58DB6F-098C-4115-A575-116FB24A3C8F}" type="pres">
      <dgm:prSet presAssocID="{5123B51A-94EA-4298-844A-9F692095DB15}" presName="sp" presStyleCnt="0"/>
      <dgm:spPr/>
    </dgm:pt>
    <dgm:pt modelId="{7DE3926B-3D2C-4219-A586-216CC00FE429}" type="pres">
      <dgm:prSet presAssocID="{6FB028DD-16CC-402D-9F85-B3FBBB6F6DC8}" presName="arrowAndChildren" presStyleCnt="0"/>
      <dgm:spPr/>
    </dgm:pt>
    <dgm:pt modelId="{9CDEEEC1-2DC1-4612-8E3E-427646DE6BD9}" type="pres">
      <dgm:prSet presAssocID="{6FB028DD-16CC-402D-9F85-B3FBBB6F6DC8}" presName="parentTextArrow" presStyleLbl="node1" presStyleIdx="1" presStyleCnt="3"/>
      <dgm:spPr/>
      <dgm:t>
        <a:bodyPr/>
        <a:lstStyle/>
        <a:p>
          <a:endParaRPr lang="en-US"/>
        </a:p>
      </dgm:t>
    </dgm:pt>
    <dgm:pt modelId="{C491D6F8-711C-456A-AC38-14B579D93CF3}" type="pres">
      <dgm:prSet presAssocID="{6FB028DD-16CC-402D-9F85-B3FBBB6F6DC8}" presName="arrow" presStyleLbl="node1" presStyleIdx="2" presStyleCnt="3"/>
      <dgm:spPr/>
      <dgm:t>
        <a:bodyPr/>
        <a:lstStyle/>
        <a:p>
          <a:endParaRPr lang="en-US"/>
        </a:p>
      </dgm:t>
    </dgm:pt>
    <dgm:pt modelId="{97CF3088-2BBC-4935-98C4-CD22E14E68AB}" type="pres">
      <dgm:prSet presAssocID="{6FB028DD-16CC-402D-9F85-B3FBBB6F6DC8}" presName="descendantArrow" presStyleCnt="0"/>
      <dgm:spPr/>
    </dgm:pt>
    <dgm:pt modelId="{C7A8F93D-7EA5-48A6-9E1F-DA50F5F3DC5C}" type="pres">
      <dgm:prSet presAssocID="{7D304525-5B97-4C77-A66C-B368AA550F08}" presName="childTextArrow" presStyleLbl="fgAccFollowNode1" presStyleIdx="0" presStyleCnt="2">
        <dgm:presLayoutVars>
          <dgm:bulletEnabled val="1"/>
        </dgm:presLayoutVars>
      </dgm:prSet>
      <dgm:spPr/>
      <dgm:t>
        <a:bodyPr/>
        <a:lstStyle/>
        <a:p>
          <a:endParaRPr lang="en-US"/>
        </a:p>
      </dgm:t>
    </dgm:pt>
    <dgm:pt modelId="{26AA626A-0681-42C0-8D33-74AE0206F1E5}" type="pres">
      <dgm:prSet presAssocID="{A845537F-6E0D-417F-B66C-F456B3E671BE}" presName="childTextArrow" presStyleLbl="fgAccFollowNode1" presStyleIdx="1" presStyleCnt="2">
        <dgm:presLayoutVars>
          <dgm:bulletEnabled val="1"/>
        </dgm:presLayoutVars>
      </dgm:prSet>
      <dgm:spPr/>
      <dgm:t>
        <a:bodyPr/>
        <a:lstStyle/>
        <a:p>
          <a:endParaRPr lang="en-US"/>
        </a:p>
      </dgm:t>
    </dgm:pt>
  </dgm:ptLst>
  <dgm:cxnLst>
    <dgm:cxn modelId="{E8CB3089-7DE0-4C22-BEB8-B050DF8A6F79}" type="presOf" srcId="{6FB028DD-16CC-402D-9F85-B3FBBB6F6DC8}" destId="{C491D6F8-711C-456A-AC38-14B579D93CF3}" srcOrd="1" destOrd="0" presId="urn:microsoft.com/office/officeart/2005/8/layout/process4"/>
    <dgm:cxn modelId="{177AFD4C-B137-476A-9D30-BAE3A3D33EC1}" srcId="{7996DEBC-2FE9-425B-AB9F-DFCEFE07F09D}" destId="{5CFA4075-0157-4ECF-B9D7-179E6FA78F27}" srcOrd="1" destOrd="0" parTransId="{726F9CB2-2AA2-4C15-8480-6FD04225FBCC}" sibTransId="{04DD5D40-346A-4696-A9D3-48AC0037DE62}"/>
    <dgm:cxn modelId="{61D23C8F-EF01-43B8-A41C-F66F6D977C73}" srcId="{7996DEBC-2FE9-425B-AB9F-DFCEFE07F09D}" destId="{6FB028DD-16CC-402D-9F85-B3FBBB6F6DC8}" srcOrd="0" destOrd="0" parTransId="{72BCBE08-C71A-4B61-A9C3-D52B610A4480}" sibTransId="{5123B51A-94EA-4298-844A-9F692095DB15}"/>
    <dgm:cxn modelId="{1BA07CB0-1B04-4C43-AA22-A9A8AEEC50CA}" type="presOf" srcId="{A845537F-6E0D-417F-B66C-F456B3E671BE}" destId="{26AA626A-0681-42C0-8D33-74AE0206F1E5}" srcOrd="0" destOrd="0" presId="urn:microsoft.com/office/officeart/2005/8/layout/process4"/>
    <dgm:cxn modelId="{7413094F-769A-4F20-AB60-2D80111EEE51}" type="presOf" srcId="{C99CE642-BD39-44BE-8D45-F49C9456D517}" destId="{B0FD66BE-9F44-4737-9038-96EC7B4E6F84}" srcOrd="0" destOrd="0" presId="urn:microsoft.com/office/officeart/2005/8/layout/process4"/>
    <dgm:cxn modelId="{1A304CD4-35F6-4360-9DA3-42DFDF210FFA}" type="presOf" srcId="{5CFA4075-0157-4ECF-B9D7-179E6FA78F27}" destId="{84A77A12-A859-4959-9162-E427F3FF4609}" srcOrd="0" destOrd="0" presId="urn:microsoft.com/office/officeart/2005/8/layout/process4"/>
    <dgm:cxn modelId="{B42A8C7F-45FA-4A7C-81BE-22561AE324A8}" srcId="{6FB028DD-16CC-402D-9F85-B3FBBB6F6DC8}" destId="{A845537F-6E0D-417F-B66C-F456B3E671BE}" srcOrd="1" destOrd="0" parTransId="{00D9FBB2-2751-4223-95E2-F39B946BE2AD}" sibTransId="{B05A44FC-42D4-49CC-B64D-745F18D45E7E}"/>
    <dgm:cxn modelId="{1E81EAD9-626F-4404-9565-67C565C2BA5E}" type="presOf" srcId="{7996DEBC-2FE9-425B-AB9F-DFCEFE07F09D}" destId="{08E530BA-AD56-43B7-8262-CE3E9325A0DA}" srcOrd="0" destOrd="0" presId="urn:microsoft.com/office/officeart/2005/8/layout/process4"/>
    <dgm:cxn modelId="{7FC4ABF7-A0AA-4D2A-A780-9A857CFED2B9}" srcId="{6FB028DD-16CC-402D-9F85-B3FBBB6F6DC8}" destId="{7D304525-5B97-4C77-A66C-B368AA550F08}" srcOrd="0" destOrd="0" parTransId="{2902CDA3-6C86-4339-9C60-6ADA475B741B}" sibTransId="{F4037122-4354-4DDB-9FBE-66A871ADCE0D}"/>
    <dgm:cxn modelId="{25E8E020-3A7C-4DCA-BB14-A8D52825E02E}" type="presOf" srcId="{6FB028DD-16CC-402D-9F85-B3FBBB6F6DC8}" destId="{9CDEEEC1-2DC1-4612-8E3E-427646DE6BD9}" srcOrd="0" destOrd="0" presId="urn:microsoft.com/office/officeart/2005/8/layout/process4"/>
    <dgm:cxn modelId="{63BECDC5-B2E4-4B3F-8759-FCBD6A101883}" srcId="{7996DEBC-2FE9-425B-AB9F-DFCEFE07F09D}" destId="{C99CE642-BD39-44BE-8D45-F49C9456D517}" srcOrd="2" destOrd="0" parTransId="{DFD76F13-B173-43BB-B1E6-9E59B85FE580}" sibTransId="{2EFA123D-FCB9-48C9-9943-E5F429015EF5}"/>
    <dgm:cxn modelId="{CB1EB78A-6B31-4AA6-8E9E-55486156F783}" type="presOf" srcId="{7D304525-5B97-4C77-A66C-B368AA550F08}" destId="{C7A8F93D-7EA5-48A6-9E1F-DA50F5F3DC5C}" srcOrd="0" destOrd="0" presId="urn:microsoft.com/office/officeart/2005/8/layout/process4"/>
    <dgm:cxn modelId="{DB5DBCF9-D515-4D7B-8F00-0C5A15FA79D3}" type="presParOf" srcId="{08E530BA-AD56-43B7-8262-CE3E9325A0DA}" destId="{CB5F9F1C-56D8-4EFD-B8CA-808832EFA373}" srcOrd="0" destOrd="0" presId="urn:microsoft.com/office/officeart/2005/8/layout/process4"/>
    <dgm:cxn modelId="{C1E794D4-6598-4C5D-80C1-7328AEB6BEB4}" type="presParOf" srcId="{CB5F9F1C-56D8-4EFD-B8CA-808832EFA373}" destId="{B0FD66BE-9F44-4737-9038-96EC7B4E6F84}" srcOrd="0" destOrd="0" presId="urn:microsoft.com/office/officeart/2005/8/layout/process4"/>
    <dgm:cxn modelId="{AF5D979E-075E-4D24-9A3B-BF40083044B9}" type="presParOf" srcId="{08E530BA-AD56-43B7-8262-CE3E9325A0DA}" destId="{CBD7F5FE-A526-432C-8624-6CDA5B13A006}" srcOrd="1" destOrd="0" presId="urn:microsoft.com/office/officeart/2005/8/layout/process4"/>
    <dgm:cxn modelId="{F00EF3F1-56D1-464F-89EB-C6A78D8A3914}" type="presParOf" srcId="{08E530BA-AD56-43B7-8262-CE3E9325A0DA}" destId="{C5CB0DB0-E12F-4258-AA64-524B915826F3}" srcOrd="2" destOrd="0" presId="urn:microsoft.com/office/officeart/2005/8/layout/process4"/>
    <dgm:cxn modelId="{5A47F678-1889-4E18-85FA-3B3859BD29A5}" type="presParOf" srcId="{C5CB0DB0-E12F-4258-AA64-524B915826F3}" destId="{84A77A12-A859-4959-9162-E427F3FF4609}" srcOrd="0" destOrd="0" presId="urn:microsoft.com/office/officeart/2005/8/layout/process4"/>
    <dgm:cxn modelId="{9667E716-8E3C-4547-ACC4-1FF3DBEF8DAC}" type="presParOf" srcId="{08E530BA-AD56-43B7-8262-CE3E9325A0DA}" destId="{9B58DB6F-098C-4115-A575-116FB24A3C8F}" srcOrd="3" destOrd="0" presId="urn:microsoft.com/office/officeart/2005/8/layout/process4"/>
    <dgm:cxn modelId="{8DBBEAA6-57ED-4F3B-B695-725F4E65D52A}" type="presParOf" srcId="{08E530BA-AD56-43B7-8262-CE3E9325A0DA}" destId="{7DE3926B-3D2C-4219-A586-216CC00FE429}" srcOrd="4" destOrd="0" presId="urn:microsoft.com/office/officeart/2005/8/layout/process4"/>
    <dgm:cxn modelId="{A3DF5CD8-CC3A-4341-A1E8-5B35BB13C762}" type="presParOf" srcId="{7DE3926B-3D2C-4219-A586-216CC00FE429}" destId="{9CDEEEC1-2DC1-4612-8E3E-427646DE6BD9}" srcOrd="0" destOrd="0" presId="urn:microsoft.com/office/officeart/2005/8/layout/process4"/>
    <dgm:cxn modelId="{3BB8BFF2-1B0F-4824-8962-56A1D5F1945B}" type="presParOf" srcId="{7DE3926B-3D2C-4219-A586-216CC00FE429}" destId="{C491D6F8-711C-456A-AC38-14B579D93CF3}" srcOrd="1" destOrd="0" presId="urn:microsoft.com/office/officeart/2005/8/layout/process4"/>
    <dgm:cxn modelId="{99DFC7E0-4AB6-49DD-B984-CF3323FEBF2E}" type="presParOf" srcId="{7DE3926B-3D2C-4219-A586-216CC00FE429}" destId="{97CF3088-2BBC-4935-98C4-CD22E14E68AB}" srcOrd="2" destOrd="0" presId="urn:microsoft.com/office/officeart/2005/8/layout/process4"/>
    <dgm:cxn modelId="{AF2BD2F4-49BB-44FE-8B42-E695EB6B4E77}" type="presParOf" srcId="{97CF3088-2BBC-4935-98C4-CD22E14E68AB}" destId="{C7A8F93D-7EA5-48A6-9E1F-DA50F5F3DC5C}" srcOrd="0" destOrd="0" presId="urn:microsoft.com/office/officeart/2005/8/layout/process4"/>
    <dgm:cxn modelId="{B6F9C3A4-E943-44D0-9B94-96EAD9DCADDE}" type="presParOf" srcId="{97CF3088-2BBC-4935-98C4-CD22E14E68AB}" destId="{26AA626A-0681-42C0-8D33-74AE0206F1E5}" srcOrd="1"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accent0_3" csCatId="mainScheme" phldr="1"/>
      <dgm:spPr/>
      <dgm:t>
        <a:bodyPr/>
        <a:lstStyle/>
        <a:p>
          <a:endParaRPr lang="en-US"/>
        </a:p>
      </dgm:t>
    </dgm:pt>
    <dgm:pt modelId="{2C76E264-E051-4C3D-BCB6-301DA5E479A8}">
      <dgm:prSet/>
      <dgm:spPr/>
      <dgm:t>
        <a:bodyPr/>
        <a:lstStyle/>
        <a:p>
          <a:pPr rtl="0"/>
          <a:r>
            <a:rPr lang="en-US" dirty="0" err="1" smtClean="0"/>
            <a:t>Backtesting</a:t>
          </a:r>
          <a:r>
            <a:rPr lang="en-US" dirty="0" smtClean="0"/>
            <a:t> </a:t>
          </a:r>
          <a:r>
            <a:rPr lang="en-US" dirty="0" err="1" smtClean="0"/>
            <a:t>là</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một</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quá</a:t>
          </a:r>
          <a:r>
            <a:rPr lang="en-US" dirty="0" smtClean="0"/>
            <a:t> </a:t>
          </a:r>
          <a:r>
            <a:rPr lang="en-US" dirty="0" err="1" smtClean="0"/>
            <a:t>khứ</a:t>
          </a:r>
          <a:r>
            <a:rPr lang="en-US" dirty="0" smtClean="0"/>
            <a:t>	</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4245B6EC-AA85-49DE-848A-0D727B675B5A}">
      <dgm:prSet/>
      <dgm:spPr/>
      <dgm:t>
        <a:bodyPr/>
        <a:lstStyle/>
        <a:p>
          <a:pPr rtl="0"/>
          <a:r>
            <a:rPr lang="en-US" dirty="0" err="1" smtClean="0"/>
            <a:t>Nhiều</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được</a:t>
          </a:r>
          <a:r>
            <a:rPr lang="en-US" dirty="0" smtClean="0"/>
            <a:t> </a:t>
          </a:r>
          <a:r>
            <a:rPr lang="en-US" dirty="0" err="1" smtClean="0"/>
            <a:t>chọn</a:t>
          </a:r>
          <a:r>
            <a:rPr lang="en-US" dirty="0" smtClean="0"/>
            <a:t> </a:t>
          </a:r>
          <a:r>
            <a:rPr lang="en-US" dirty="0" err="1" smtClean="0"/>
            <a:t>lựa</a:t>
          </a:r>
          <a:r>
            <a:rPr lang="en-US" dirty="0" smtClean="0"/>
            <a:t> </a:t>
          </a:r>
          <a:r>
            <a:rPr lang="en-US" dirty="0" err="1" smtClean="0"/>
            <a:t>để</a:t>
          </a:r>
          <a:r>
            <a:rPr lang="en-US" dirty="0" smtClean="0"/>
            <a:t> </a:t>
          </a:r>
          <a:r>
            <a:rPr lang="en-US" dirty="0" err="1" smtClean="0"/>
            <a:t>đánh</a:t>
          </a:r>
          <a:r>
            <a:rPr lang="en-US" dirty="0" smtClean="0"/>
            <a:t> </a:t>
          </a:r>
          <a:r>
            <a:rPr lang="en-US" dirty="0" err="1" smtClean="0"/>
            <a:t>giá</a:t>
          </a:r>
          <a:endParaRPr lang="en-US" dirty="0"/>
        </a:p>
      </dgm:t>
    </dgm:pt>
    <dgm:pt modelId="{B209654B-1608-4868-BF4D-09473DCFDC9E}" type="parTrans" cxnId="{01EED7B3-3251-4AD4-978B-5C05D04356A8}">
      <dgm:prSet/>
      <dgm:spPr/>
      <dgm:t>
        <a:bodyPr/>
        <a:lstStyle/>
        <a:p>
          <a:endParaRPr lang="en-US"/>
        </a:p>
      </dgm:t>
    </dgm:pt>
    <dgm:pt modelId="{9BE259C8-D0B2-4A5B-B3A4-BC5836DB1D25}" type="sibTrans" cxnId="{01EED7B3-3251-4AD4-978B-5C05D04356A8}">
      <dgm:prSet/>
      <dgm:spPr/>
      <dgm:t>
        <a:bodyPr/>
        <a:lstStyle/>
        <a:p>
          <a:endParaRPr lang="en-US"/>
        </a:p>
      </dgm:t>
    </dgm:pt>
    <dgm:pt modelId="{2E7B50B4-6315-4E84-902E-744DCD0E27BA}">
      <dgm:prSet/>
      <dgm:spPr/>
      <dgm:t>
        <a:bodyPr/>
        <a:lstStyle/>
        <a:p>
          <a:pPr rtl="0"/>
          <a:r>
            <a:rPr lang="en-US" dirty="0" err="1" smtClean="0"/>
            <a:t>Một</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một</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endParaRPr lang="en-US" dirty="0"/>
        </a:p>
      </dgm:t>
    </dgm:pt>
    <dgm:pt modelId="{08496F40-94A8-4993-911B-78B6701545F9}" type="parTrans" cxnId="{9C1A4E70-C689-47DB-9AC7-FEFA3B4F9946}">
      <dgm:prSet/>
      <dgm:spPr/>
      <dgm:t>
        <a:bodyPr/>
        <a:lstStyle/>
        <a:p>
          <a:endParaRPr lang="en-US"/>
        </a:p>
      </dgm:t>
    </dgm:pt>
    <dgm:pt modelId="{2D530CE3-692F-41CF-A22A-7F2590A240AD}" type="sibTrans" cxnId="{9C1A4E70-C689-47DB-9AC7-FEFA3B4F9946}">
      <dgm:prSet/>
      <dgm:spPr/>
      <dgm:t>
        <a:bodyPr/>
        <a:lstStyle/>
        <a:p>
          <a:endParaRPr lang="en-US"/>
        </a:p>
      </dgm:t>
    </dgm:pt>
    <dgm:pt modelId="{8D8A2DAF-3D0D-483D-A441-5A749880A7D7}" type="pres">
      <dgm:prSet presAssocID="{44B372BE-CCE1-4F24-B6F0-3F8AF58314BA}" presName="Name0" presStyleCnt="0">
        <dgm:presLayoutVars>
          <dgm:chPref val="3"/>
          <dgm:dir val="rev"/>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pt>
    <dgm:pt modelId="{46E3B3AD-3856-4726-853C-64BF061C9ABD}" type="pres">
      <dgm:prSet presAssocID="{2C76E264-E051-4C3D-BCB6-301DA5E479A8}" presName="bigChev" presStyleLbl="node1" presStyleIdx="0" presStyleCnt="3"/>
      <dgm:spPr/>
      <dgm:t>
        <a:bodyPr/>
        <a:lstStyle/>
        <a:p>
          <a:endParaRPr lang="en-US"/>
        </a:p>
      </dgm:t>
    </dgm:pt>
    <dgm:pt modelId="{C432C4C7-4D3F-4C64-8AB8-6F7E17045808}" type="pres">
      <dgm:prSet presAssocID="{2C76E264-E051-4C3D-BCB6-301DA5E479A8}" presName="vSp" presStyleCnt="0"/>
      <dgm:spPr/>
    </dgm:pt>
    <dgm:pt modelId="{0C417C52-162D-4298-B849-4D6A89044867}" type="pres">
      <dgm:prSet presAssocID="{4245B6EC-AA85-49DE-848A-0D727B675B5A}" presName="horFlow" presStyleCnt="0"/>
      <dgm:spPr/>
    </dgm:pt>
    <dgm:pt modelId="{7A4C0704-22C2-46EE-B473-37A352D30E03}" type="pres">
      <dgm:prSet presAssocID="{4245B6EC-AA85-49DE-848A-0D727B675B5A}" presName="bigChev" presStyleLbl="node1" presStyleIdx="1" presStyleCnt="3"/>
      <dgm:spPr/>
      <dgm:t>
        <a:bodyPr/>
        <a:lstStyle/>
        <a:p>
          <a:endParaRPr lang="en-US"/>
        </a:p>
      </dgm:t>
    </dgm:pt>
    <dgm:pt modelId="{B598B9BF-B269-489B-A87F-7928BB7F13A2}" type="pres">
      <dgm:prSet presAssocID="{4245B6EC-AA85-49DE-848A-0D727B675B5A}" presName="vSp" presStyleCnt="0"/>
      <dgm:spPr/>
    </dgm:pt>
    <dgm:pt modelId="{0B40B21D-E973-46E3-B088-F31F83C4EEE8}" type="pres">
      <dgm:prSet presAssocID="{2E7B50B4-6315-4E84-902E-744DCD0E27BA}" presName="horFlow" presStyleCnt="0"/>
      <dgm:spPr/>
    </dgm:pt>
    <dgm:pt modelId="{727447CA-603D-4DE7-86F6-6DA26D974FDC}" type="pres">
      <dgm:prSet presAssocID="{2E7B50B4-6315-4E84-902E-744DCD0E27BA}" presName="bigChev" presStyleLbl="node1" presStyleIdx="2" presStyleCnt="3"/>
      <dgm:spPr/>
      <dgm:t>
        <a:bodyPr/>
        <a:lstStyle/>
        <a:p>
          <a:endParaRPr lang="en-US"/>
        </a:p>
      </dgm:t>
    </dgm:pt>
  </dgm:ptLst>
  <dgm:cxnLst>
    <dgm:cxn modelId="{F86E2F55-8826-479E-ABE8-5F2EFAB38360}" srcId="{44B372BE-CCE1-4F24-B6F0-3F8AF58314BA}" destId="{2C76E264-E051-4C3D-BCB6-301DA5E479A8}" srcOrd="0" destOrd="0" parTransId="{941228AB-3C65-439C-84F5-F59425DFD644}" sibTransId="{AFFA2E93-072C-4C2B-AF9C-2B9D4229050B}"/>
    <dgm:cxn modelId="{01EED7B3-3251-4AD4-978B-5C05D04356A8}" srcId="{44B372BE-CCE1-4F24-B6F0-3F8AF58314BA}" destId="{4245B6EC-AA85-49DE-848A-0D727B675B5A}" srcOrd="1" destOrd="0" parTransId="{B209654B-1608-4868-BF4D-09473DCFDC9E}" sibTransId="{9BE259C8-D0B2-4A5B-B3A4-BC5836DB1D25}"/>
    <dgm:cxn modelId="{9C1A4E70-C689-47DB-9AC7-FEFA3B4F9946}" srcId="{44B372BE-CCE1-4F24-B6F0-3F8AF58314BA}" destId="{2E7B50B4-6315-4E84-902E-744DCD0E27BA}" srcOrd="2" destOrd="0" parTransId="{08496F40-94A8-4993-911B-78B6701545F9}" sibTransId="{2D530CE3-692F-41CF-A22A-7F2590A240AD}"/>
    <dgm:cxn modelId="{A5D17559-7B3D-46B5-B031-EB260E193F8A}" type="presOf" srcId="{2E7B50B4-6315-4E84-902E-744DCD0E27BA}" destId="{727447CA-603D-4DE7-86F6-6DA26D974FDC}" srcOrd="0" destOrd="0" presId="urn:microsoft.com/office/officeart/2005/8/layout/lProcess3"/>
    <dgm:cxn modelId="{83234E48-A56F-4CE3-9AFA-EA03EACCBE68}" type="presOf" srcId="{4245B6EC-AA85-49DE-848A-0D727B675B5A}" destId="{7A4C0704-22C2-46EE-B473-37A352D30E03}" srcOrd="0" destOrd="0" presId="urn:microsoft.com/office/officeart/2005/8/layout/lProcess3"/>
    <dgm:cxn modelId="{0D5FE0A7-6D34-4647-8A30-DC4CEFF8F2EE}" type="presOf" srcId="{2C76E264-E051-4C3D-BCB6-301DA5E479A8}" destId="{46E3B3AD-3856-4726-853C-64BF061C9ABD}" srcOrd="0" destOrd="0" presId="urn:microsoft.com/office/officeart/2005/8/layout/lProcess3"/>
    <dgm:cxn modelId="{5A4956C3-D913-47AA-AEE2-505761D13E2C}" type="presOf" srcId="{44B372BE-CCE1-4F24-B6F0-3F8AF58314BA}" destId="{8D8A2DAF-3D0D-483D-A441-5A749880A7D7}" srcOrd="0" destOrd="0" presId="urn:microsoft.com/office/officeart/2005/8/layout/lProcess3"/>
    <dgm:cxn modelId="{1705C0B1-09C1-46DD-9D50-66FE2DF9BA92}" type="presParOf" srcId="{8D8A2DAF-3D0D-483D-A441-5A749880A7D7}" destId="{8E3B6927-763D-49FD-B40D-26E3AD81018F}" srcOrd="0" destOrd="0" presId="urn:microsoft.com/office/officeart/2005/8/layout/lProcess3"/>
    <dgm:cxn modelId="{EA3DBF9C-9A6B-4095-A3E0-83924249F99C}" type="presParOf" srcId="{8E3B6927-763D-49FD-B40D-26E3AD81018F}" destId="{46E3B3AD-3856-4726-853C-64BF061C9ABD}" srcOrd="0" destOrd="0" presId="urn:microsoft.com/office/officeart/2005/8/layout/lProcess3"/>
    <dgm:cxn modelId="{9E063C4E-F446-4CF8-A248-652C3E7A53CD}" type="presParOf" srcId="{8D8A2DAF-3D0D-483D-A441-5A749880A7D7}" destId="{C432C4C7-4D3F-4C64-8AB8-6F7E17045808}" srcOrd="1" destOrd="0" presId="urn:microsoft.com/office/officeart/2005/8/layout/lProcess3"/>
    <dgm:cxn modelId="{752615CC-BB52-4737-A534-27536B800ABC}" type="presParOf" srcId="{8D8A2DAF-3D0D-483D-A441-5A749880A7D7}" destId="{0C417C52-162D-4298-B849-4D6A89044867}" srcOrd="2" destOrd="0" presId="urn:microsoft.com/office/officeart/2005/8/layout/lProcess3"/>
    <dgm:cxn modelId="{067D2B44-4E06-4A0C-B13F-C477A1792826}" type="presParOf" srcId="{0C417C52-162D-4298-B849-4D6A89044867}" destId="{7A4C0704-22C2-46EE-B473-37A352D30E03}" srcOrd="0" destOrd="0" presId="urn:microsoft.com/office/officeart/2005/8/layout/lProcess3"/>
    <dgm:cxn modelId="{A462FF23-C875-4E69-A070-A1832A2194FE}" type="presParOf" srcId="{8D8A2DAF-3D0D-483D-A441-5A749880A7D7}" destId="{B598B9BF-B269-489B-A87F-7928BB7F13A2}" srcOrd="3" destOrd="0" presId="urn:microsoft.com/office/officeart/2005/8/layout/lProcess3"/>
    <dgm:cxn modelId="{F6C477AB-DFA3-4375-A18E-7FA9A6BCFF2E}" type="presParOf" srcId="{8D8A2DAF-3D0D-483D-A441-5A749880A7D7}" destId="{0B40B21D-E973-46E3-B088-F31F83C4EEE8}" srcOrd="4" destOrd="0" presId="urn:microsoft.com/office/officeart/2005/8/layout/lProcess3"/>
    <dgm:cxn modelId="{0118BAE2-B3A0-4367-8BDF-54B32F936687}" type="presParOf" srcId="{0B40B21D-E973-46E3-B088-F31F83C4EEE8}" destId="{727447CA-603D-4DE7-86F6-6DA26D974FDC}"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colorful2" csCatId="colorful" phldr="1"/>
      <dgm:spPr/>
      <dgm:t>
        <a:bodyPr/>
        <a:lstStyle/>
        <a:p>
          <a:endParaRPr lang="en-US"/>
        </a:p>
      </dgm:t>
    </dgm:pt>
    <dgm:pt modelId="{2C76E264-E051-4C3D-BCB6-301DA5E479A8}">
      <dgm:prSet/>
      <dgm:spPr/>
      <dgm:t>
        <a:bodyPr/>
        <a:lstStyle/>
        <a:p>
          <a:pPr rtl="0"/>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Kiểm</a:t>
          </a:r>
          <a:r>
            <a:rPr lang="en-US" dirty="0" smtClean="0"/>
            <a:t> </a:t>
          </a:r>
          <a:r>
            <a:rPr lang="en-US" dirty="0" err="1" smtClean="0"/>
            <a:t>tra</a:t>
          </a:r>
          <a:r>
            <a:rPr lang="en-US" dirty="0" smtClean="0"/>
            <a:t> (</a:t>
          </a:r>
          <a:r>
            <a:rPr lang="en-US" dirty="0" err="1" smtClean="0"/>
            <a:t>Backtesting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đánh</a:t>
          </a:r>
          <a:r>
            <a:rPr lang="en-US" dirty="0" smtClean="0"/>
            <a:t> </a:t>
          </a:r>
          <a:r>
            <a:rPr lang="en-US" dirty="0" err="1" smtClean="0"/>
            <a:t>giá</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741A33EA-AA70-43D3-AEAB-0C3D0FA54F1F}">
      <dgm:prSet/>
      <dgm:spPr/>
      <dgm:t>
        <a:bodyPr/>
        <a:lstStyle/>
        <a:p>
          <a:pPr rtl="0"/>
          <a:r>
            <a:rPr lang="en-US" dirty="0" err="1" smtClean="0"/>
            <a:t>Giá</a:t>
          </a:r>
          <a:r>
            <a:rPr lang="en-US" dirty="0" smtClean="0"/>
            <a:t> </a:t>
          </a:r>
          <a:r>
            <a:rPr lang="en-US" dirty="0" err="1" smtClean="0"/>
            <a:t>trị</a:t>
          </a:r>
          <a:r>
            <a:rPr lang="en-US" dirty="0" smtClean="0"/>
            <a:t> </a:t>
          </a:r>
          <a:r>
            <a:rPr lang="en-US" dirty="0" err="1" smtClean="0"/>
            <a:t>được</a:t>
          </a:r>
          <a:r>
            <a:rPr lang="en-US" dirty="0" smtClean="0"/>
            <a:t> </a:t>
          </a:r>
          <a:r>
            <a:rPr lang="en-US" dirty="0" err="1" smtClean="0"/>
            <a:t>giả</a:t>
          </a:r>
          <a:r>
            <a:rPr lang="en-US" dirty="0" smtClean="0"/>
            <a:t> </a:t>
          </a:r>
          <a:r>
            <a:rPr lang="en-US" dirty="0" err="1" smtClean="0"/>
            <a:t>lập</a:t>
          </a:r>
          <a:r>
            <a:rPr lang="en-US" dirty="0" smtClean="0"/>
            <a:t> </a:t>
          </a:r>
          <a:r>
            <a:rPr lang="en-US" dirty="0" err="1" smtClean="0"/>
            <a:t>dựa</a:t>
          </a:r>
          <a:r>
            <a:rPr lang="en-US" dirty="0" smtClean="0"/>
            <a:t> </a:t>
          </a:r>
          <a:r>
            <a:rPr lang="en-US" dirty="0" err="1" smtClean="0"/>
            <a:t>trên</a:t>
          </a:r>
          <a:r>
            <a:rPr lang="en-US" dirty="0" smtClean="0"/>
            <a:t> 10 </a:t>
          </a:r>
          <a:r>
            <a:rPr lang="en-US" dirty="0" err="1" smtClean="0"/>
            <a:t>triệu</a:t>
          </a:r>
          <a:r>
            <a:rPr lang="en-US" dirty="0" smtClean="0"/>
            <a:t> </a:t>
          </a:r>
          <a:r>
            <a:rPr lang="en-US" dirty="0" err="1" smtClean="0"/>
            <a:t>đồng</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là</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Lỗ</a:t>
          </a:r>
          <a:r>
            <a:rPr lang="en-US" dirty="0" smtClean="0"/>
            <a:t> </a:t>
          </a:r>
          <a:r>
            <a:rPr lang="en-US" dirty="0" err="1" smtClean="0"/>
            <a:t>mà</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mang</a:t>
          </a:r>
          <a:r>
            <a:rPr lang="en-US" dirty="0" smtClean="0"/>
            <a:t> </a:t>
          </a:r>
          <a:r>
            <a:rPr lang="en-US" dirty="0" err="1" smtClean="0"/>
            <a:t>lại</a:t>
          </a:r>
          <a:endParaRPr lang="en-US" dirty="0"/>
        </a:p>
      </dgm:t>
    </dgm:pt>
    <dgm:pt modelId="{4D5269DF-14BE-44C7-8E17-03519D7435FA}" type="parTrans" cxnId="{4EB873F7-D4B9-41EA-9521-CA9961F7ECAF}">
      <dgm:prSet/>
      <dgm:spPr/>
      <dgm:t>
        <a:bodyPr/>
        <a:lstStyle/>
        <a:p>
          <a:endParaRPr lang="en-US"/>
        </a:p>
      </dgm:t>
    </dgm:pt>
    <dgm:pt modelId="{110E06A1-0CF8-4423-A1E1-465A6FFF7EBE}" type="sibTrans" cxnId="{4EB873F7-D4B9-41EA-9521-CA9961F7ECAF}">
      <dgm:prSet/>
      <dgm:spPr/>
      <dgm:t>
        <a:bodyPr/>
        <a:lstStyle/>
        <a:p>
          <a:endParaRPr lang="en-US"/>
        </a:p>
      </dgm:t>
    </dgm:pt>
    <dgm:pt modelId="{8D8A2DAF-3D0D-483D-A441-5A749880A7D7}" type="pres">
      <dgm:prSet presAssocID="{44B372BE-CCE1-4F24-B6F0-3F8AF58314BA}" presName="Name0" presStyleCnt="0">
        <dgm:presLayoutVars>
          <dgm:chPref val="3"/>
          <dgm:dir/>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t>
        <a:bodyPr/>
        <a:lstStyle/>
        <a:p>
          <a:endParaRPr lang="en-US"/>
        </a:p>
      </dgm:t>
    </dgm:pt>
    <dgm:pt modelId="{46E3B3AD-3856-4726-853C-64BF061C9ABD}" type="pres">
      <dgm:prSet presAssocID="{2C76E264-E051-4C3D-BCB6-301DA5E479A8}" presName="bigChev" presStyleLbl="node1" presStyleIdx="0" presStyleCnt="2"/>
      <dgm:spPr/>
      <dgm:t>
        <a:bodyPr/>
        <a:lstStyle/>
        <a:p>
          <a:endParaRPr lang="en-US"/>
        </a:p>
      </dgm:t>
    </dgm:pt>
    <dgm:pt modelId="{C432C4C7-4D3F-4C64-8AB8-6F7E17045808}" type="pres">
      <dgm:prSet presAssocID="{2C76E264-E051-4C3D-BCB6-301DA5E479A8}" presName="vSp" presStyleCnt="0"/>
      <dgm:spPr/>
      <dgm:t>
        <a:bodyPr/>
        <a:lstStyle/>
        <a:p>
          <a:endParaRPr lang="en-US"/>
        </a:p>
      </dgm:t>
    </dgm:pt>
    <dgm:pt modelId="{A39EE2DE-64AE-4179-9301-032D12ADDF35}" type="pres">
      <dgm:prSet presAssocID="{741A33EA-AA70-43D3-AEAB-0C3D0FA54F1F}" presName="horFlow" presStyleCnt="0"/>
      <dgm:spPr/>
    </dgm:pt>
    <dgm:pt modelId="{60FBC7BB-8A28-4806-9A5D-2663CAE2DE26}" type="pres">
      <dgm:prSet presAssocID="{741A33EA-AA70-43D3-AEAB-0C3D0FA54F1F}" presName="bigChev" presStyleLbl="node1" presStyleIdx="1" presStyleCnt="2"/>
      <dgm:spPr/>
      <dgm:t>
        <a:bodyPr/>
        <a:lstStyle/>
        <a:p>
          <a:endParaRPr lang="en-US"/>
        </a:p>
      </dgm:t>
    </dgm:pt>
  </dgm:ptLst>
  <dgm:cxnLst>
    <dgm:cxn modelId="{A38A3905-5F19-4645-A2CB-7B778022E5C4}" type="presOf" srcId="{44B372BE-CCE1-4F24-B6F0-3F8AF58314BA}" destId="{8D8A2DAF-3D0D-483D-A441-5A749880A7D7}" srcOrd="0" destOrd="0" presId="urn:microsoft.com/office/officeart/2005/8/layout/lProcess3"/>
    <dgm:cxn modelId="{F86E2F55-8826-479E-ABE8-5F2EFAB38360}" srcId="{44B372BE-CCE1-4F24-B6F0-3F8AF58314BA}" destId="{2C76E264-E051-4C3D-BCB6-301DA5E479A8}" srcOrd="0" destOrd="0" parTransId="{941228AB-3C65-439C-84F5-F59425DFD644}" sibTransId="{AFFA2E93-072C-4C2B-AF9C-2B9D4229050B}"/>
    <dgm:cxn modelId="{5BA5729B-0B32-4F49-B8BC-195F4FC83305}" type="presOf" srcId="{741A33EA-AA70-43D3-AEAB-0C3D0FA54F1F}" destId="{60FBC7BB-8A28-4806-9A5D-2663CAE2DE26}" srcOrd="0" destOrd="0" presId="urn:microsoft.com/office/officeart/2005/8/layout/lProcess3"/>
    <dgm:cxn modelId="{4EB873F7-D4B9-41EA-9521-CA9961F7ECAF}" srcId="{44B372BE-CCE1-4F24-B6F0-3F8AF58314BA}" destId="{741A33EA-AA70-43D3-AEAB-0C3D0FA54F1F}" srcOrd="1" destOrd="0" parTransId="{4D5269DF-14BE-44C7-8E17-03519D7435FA}" sibTransId="{110E06A1-0CF8-4423-A1E1-465A6FFF7EBE}"/>
    <dgm:cxn modelId="{D6EF9E79-9993-4A35-AAEB-E2EF4763BCE5}" type="presOf" srcId="{2C76E264-E051-4C3D-BCB6-301DA5E479A8}" destId="{46E3B3AD-3856-4726-853C-64BF061C9ABD}" srcOrd="0" destOrd="0" presId="urn:microsoft.com/office/officeart/2005/8/layout/lProcess3"/>
    <dgm:cxn modelId="{FC6D74C9-F7B5-4867-9565-95C4A0ED1BBC}" type="presParOf" srcId="{8D8A2DAF-3D0D-483D-A441-5A749880A7D7}" destId="{8E3B6927-763D-49FD-B40D-26E3AD81018F}" srcOrd="0" destOrd="0" presId="urn:microsoft.com/office/officeart/2005/8/layout/lProcess3"/>
    <dgm:cxn modelId="{FBD88E99-71CC-4625-8888-8271469AE754}" type="presParOf" srcId="{8E3B6927-763D-49FD-B40D-26E3AD81018F}" destId="{46E3B3AD-3856-4726-853C-64BF061C9ABD}" srcOrd="0" destOrd="0" presId="urn:microsoft.com/office/officeart/2005/8/layout/lProcess3"/>
    <dgm:cxn modelId="{E5F3E82A-0FBB-4EAE-9036-6E05E5914D04}" type="presParOf" srcId="{8D8A2DAF-3D0D-483D-A441-5A749880A7D7}" destId="{C432C4C7-4D3F-4C64-8AB8-6F7E17045808}" srcOrd="1" destOrd="0" presId="urn:microsoft.com/office/officeart/2005/8/layout/lProcess3"/>
    <dgm:cxn modelId="{E3C6146B-36E9-4893-BA34-2C21D5EF8F2D}" type="presParOf" srcId="{8D8A2DAF-3D0D-483D-A441-5A749880A7D7}" destId="{A39EE2DE-64AE-4179-9301-032D12ADDF35}" srcOrd="2" destOrd="0" presId="urn:microsoft.com/office/officeart/2005/8/layout/lProcess3"/>
    <dgm:cxn modelId="{4062C4CB-AD40-4C2D-A5FE-9FB06502C618}" type="presParOf" srcId="{A39EE2DE-64AE-4179-9301-032D12ADDF35}" destId="{60FBC7BB-8A28-4806-9A5D-2663CAE2DE26}"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accent0_3" csCatId="mainScheme" phldr="1"/>
      <dgm:spPr/>
      <dgm:t>
        <a:bodyPr/>
        <a:lstStyle/>
        <a:p>
          <a:endParaRPr lang="en-US"/>
        </a:p>
      </dgm:t>
    </dgm:pt>
    <dgm:pt modelId="{2C76E264-E051-4C3D-BCB6-301DA5E479A8}">
      <dgm:prSet/>
      <dgm:spPr/>
      <dgm:t>
        <a:bodyPr/>
        <a:lstStyle/>
        <a:p>
          <a:pPr rtl="0"/>
          <a:r>
            <a:rPr lang="en-US" dirty="0" err="1" smtClean="0"/>
            <a:t>Sắp</a:t>
          </a:r>
          <a:r>
            <a:rPr lang="en-US" dirty="0" smtClean="0"/>
            <a:t> </a:t>
          </a:r>
          <a:r>
            <a:rPr lang="en-US" dirty="0" err="1" smtClean="0"/>
            <a:t>xếp</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giúp</a:t>
          </a:r>
          <a:r>
            <a:rPr lang="en-US" dirty="0" smtClean="0"/>
            <a:t> </a:t>
          </a:r>
          <a:r>
            <a:rPr lang="en-US" dirty="0" err="1" smtClean="0"/>
            <a:t>tìm</a:t>
          </a:r>
          <a:r>
            <a:rPr lang="en-US" dirty="0" smtClean="0"/>
            <a:t> </a:t>
          </a:r>
          <a:r>
            <a:rPr lang="en-US" dirty="0" err="1" smtClean="0"/>
            <a:t>ra</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cho</a:t>
          </a:r>
          <a:r>
            <a:rPr lang="en-US" dirty="0" smtClean="0"/>
            <a:t> </a:t>
          </a:r>
          <a:r>
            <a:rPr lang="en-US" dirty="0" err="1" smtClean="0"/>
            <a:t>một</a:t>
          </a:r>
          <a:r>
            <a:rPr lang="en-US" dirty="0" smtClean="0"/>
            <a:t> </a:t>
          </a:r>
          <a:r>
            <a:rPr lang="en-US" dirty="0" err="1" smtClean="0"/>
            <a:t>cổ</a:t>
          </a:r>
          <a:r>
            <a:rPr lang="en-US" dirty="0" smtClean="0"/>
            <a:t> </a:t>
          </a:r>
          <a:r>
            <a:rPr lang="en-US" dirty="0" err="1" smtClean="0"/>
            <a:t>phiếu</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4245B6EC-AA85-49DE-848A-0D727B675B5A}">
      <dgm:prSet/>
      <dgm:spPr/>
      <dgm:t>
        <a:bodyPr/>
        <a:lstStyle/>
        <a:p>
          <a:pPr rtl="0"/>
          <a:r>
            <a:rPr lang="en-US" dirty="0" err="1" smtClean="0"/>
            <a:t>Có</a:t>
          </a:r>
          <a:r>
            <a:rPr lang="en-US" dirty="0" smtClean="0"/>
            <a:t> </a:t>
          </a:r>
          <a:r>
            <a:rPr lang="en-US" dirty="0" err="1" smtClean="0"/>
            <a:t>nhiều</a:t>
          </a:r>
          <a:r>
            <a:rPr lang="en-US" dirty="0" smtClean="0"/>
            <a:t> </a:t>
          </a:r>
          <a:r>
            <a:rPr lang="en-US" dirty="0" err="1" smtClean="0"/>
            <a:t>khung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chọn</a:t>
          </a:r>
          <a:r>
            <a:rPr lang="en-US" dirty="0" smtClean="0"/>
            <a: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tùy</a:t>
          </a:r>
          <a:r>
            <a:rPr lang="en-US" dirty="0" smtClean="0"/>
            <a:t> </a:t>
          </a:r>
          <a:r>
            <a:rPr lang="en-US" dirty="0" err="1" smtClean="0"/>
            <a:t>vào</a:t>
          </a:r>
          <a:r>
            <a:rPr lang="en-US" dirty="0" smtClean="0"/>
            <a:t> </a:t>
          </a:r>
          <a:r>
            <a:rPr lang="en-US" dirty="0" err="1" smtClean="0"/>
            <a:t>khoảng</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đầu</a:t>
          </a:r>
          <a:r>
            <a:rPr lang="en-US" dirty="0" smtClean="0"/>
            <a:t> </a:t>
          </a:r>
          <a:r>
            <a:rPr lang="en-US" dirty="0" err="1" smtClean="0"/>
            <a:t>tư</a:t>
          </a:r>
          <a:endParaRPr lang="en-US" dirty="0"/>
        </a:p>
      </dgm:t>
    </dgm:pt>
    <dgm:pt modelId="{B209654B-1608-4868-BF4D-09473DCFDC9E}" type="parTrans" cxnId="{01EED7B3-3251-4AD4-978B-5C05D04356A8}">
      <dgm:prSet/>
      <dgm:spPr/>
      <dgm:t>
        <a:bodyPr/>
        <a:lstStyle/>
        <a:p>
          <a:endParaRPr lang="en-US"/>
        </a:p>
      </dgm:t>
    </dgm:pt>
    <dgm:pt modelId="{9BE259C8-D0B2-4A5B-B3A4-BC5836DB1D25}" type="sibTrans" cxnId="{01EED7B3-3251-4AD4-978B-5C05D04356A8}">
      <dgm:prSet/>
      <dgm:spPr/>
      <dgm:t>
        <a:bodyPr/>
        <a:lstStyle/>
        <a:p>
          <a:endParaRPr lang="en-US"/>
        </a:p>
      </dgm:t>
    </dgm:pt>
    <dgm:pt modelId="{2E7B50B4-6315-4E84-902E-744DCD0E27BA}">
      <dgm:prSet/>
      <dgm:spPr/>
      <dgm:t>
        <a:bodyPr/>
        <a:lstStyle/>
        <a:p>
          <a:pPr rtl="0"/>
          <a:r>
            <a:rPr lang="en-US" dirty="0" err="1" smtClean="0"/>
            <a:t>Nhà</a:t>
          </a:r>
          <a:r>
            <a:rPr lang="en-US" dirty="0" smtClean="0"/>
            <a:t> </a:t>
          </a:r>
          <a:r>
            <a:rPr lang="en-US" dirty="0" err="1" smtClean="0"/>
            <a:t>đầu</a:t>
          </a:r>
          <a:r>
            <a:rPr lang="en-US" dirty="0" smtClean="0"/>
            <a:t> </a:t>
          </a:r>
          <a:r>
            <a:rPr lang="en-US" dirty="0" err="1" smtClean="0"/>
            <a:t>tư</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để</a:t>
          </a:r>
          <a:r>
            <a:rPr lang="en-US" dirty="0" smtClean="0"/>
            <a:t> </a:t>
          </a:r>
          <a:r>
            <a:rPr lang="en-US" dirty="0" err="1" smtClean="0"/>
            <a:t>chọn</a:t>
          </a:r>
          <a:r>
            <a:rPr lang="en-US" dirty="0" smtClean="0"/>
            <a:t> </a:t>
          </a:r>
          <a:r>
            <a:rPr lang="en-US" dirty="0" err="1" smtClean="0"/>
            <a:t>ra</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cho</a:t>
          </a:r>
          <a:r>
            <a:rPr lang="en-US" dirty="0" smtClean="0"/>
            <a:t> </a:t>
          </a:r>
          <a:r>
            <a:rPr lang="en-US" dirty="0" err="1" smtClean="0"/>
            <a:t>từng</a:t>
          </a:r>
          <a:r>
            <a:rPr lang="en-US" dirty="0" smtClean="0"/>
            <a:t> </a:t>
          </a:r>
          <a:r>
            <a:rPr lang="en-US" dirty="0" err="1" smtClean="0"/>
            <a:t>cổ</a:t>
          </a:r>
          <a:r>
            <a:rPr lang="en-US" dirty="0" smtClean="0"/>
            <a:t> </a:t>
          </a:r>
          <a:r>
            <a:rPr lang="en-US" dirty="0" err="1" smtClean="0"/>
            <a:t>phiếu</a:t>
          </a:r>
          <a:endParaRPr lang="en-US" dirty="0"/>
        </a:p>
      </dgm:t>
    </dgm:pt>
    <dgm:pt modelId="{08496F40-94A8-4993-911B-78B6701545F9}" type="parTrans" cxnId="{9C1A4E70-C689-47DB-9AC7-FEFA3B4F9946}">
      <dgm:prSet/>
      <dgm:spPr/>
      <dgm:t>
        <a:bodyPr/>
        <a:lstStyle/>
        <a:p>
          <a:endParaRPr lang="en-US"/>
        </a:p>
      </dgm:t>
    </dgm:pt>
    <dgm:pt modelId="{2D530CE3-692F-41CF-A22A-7F2590A240AD}" type="sibTrans" cxnId="{9C1A4E70-C689-47DB-9AC7-FEFA3B4F9946}">
      <dgm:prSet/>
      <dgm:spPr/>
      <dgm:t>
        <a:bodyPr/>
        <a:lstStyle/>
        <a:p>
          <a:endParaRPr lang="en-US"/>
        </a:p>
      </dgm:t>
    </dgm:pt>
    <dgm:pt modelId="{8D8A2DAF-3D0D-483D-A441-5A749880A7D7}" type="pres">
      <dgm:prSet presAssocID="{44B372BE-CCE1-4F24-B6F0-3F8AF58314BA}" presName="Name0" presStyleCnt="0">
        <dgm:presLayoutVars>
          <dgm:chPref val="3"/>
          <dgm:dir val="rev"/>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pt>
    <dgm:pt modelId="{46E3B3AD-3856-4726-853C-64BF061C9ABD}" type="pres">
      <dgm:prSet presAssocID="{2C76E264-E051-4C3D-BCB6-301DA5E479A8}" presName="bigChev" presStyleLbl="node1" presStyleIdx="0" presStyleCnt="3"/>
      <dgm:spPr/>
      <dgm:t>
        <a:bodyPr/>
        <a:lstStyle/>
        <a:p>
          <a:endParaRPr lang="en-US"/>
        </a:p>
      </dgm:t>
    </dgm:pt>
    <dgm:pt modelId="{C432C4C7-4D3F-4C64-8AB8-6F7E17045808}" type="pres">
      <dgm:prSet presAssocID="{2C76E264-E051-4C3D-BCB6-301DA5E479A8}" presName="vSp" presStyleCnt="0"/>
      <dgm:spPr/>
    </dgm:pt>
    <dgm:pt modelId="{0C417C52-162D-4298-B849-4D6A89044867}" type="pres">
      <dgm:prSet presAssocID="{4245B6EC-AA85-49DE-848A-0D727B675B5A}" presName="horFlow" presStyleCnt="0"/>
      <dgm:spPr/>
    </dgm:pt>
    <dgm:pt modelId="{7A4C0704-22C2-46EE-B473-37A352D30E03}" type="pres">
      <dgm:prSet presAssocID="{4245B6EC-AA85-49DE-848A-0D727B675B5A}" presName="bigChev" presStyleLbl="node1" presStyleIdx="1" presStyleCnt="3"/>
      <dgm:spPr/>
      <dgm:t>
        <a:bodyPr/>
        <a:lstStyle/>
        <a:p>
          <a:endParaRPr lang="en-US"/>
        </a:p>
      </dgm:t>
    </dgm:pt>
    <dgm:pt modelId="{B598B9BF-B269-489B-A87F-7928BB7F13A2}" type="pres">
      <dgm:prSet presAssocID="{4245B6EC-AA85-49DE-848A-0D727B675B5A}" presName="vSp" presStyleCnt="0"/>
      <dgm:spPr/>
    </dgm:pt>
    <dgm:pt modelId="{0B40B21D-E973-46E3-B088-F31F83C4EEE8}" type="pres">
      <dgm:prSet presAssocID="{2E7B50B4-6315-4E84-902E-744DCD0E27BA}" presName="horFlow" presStyleCnt="0"/>
      <dgm:spPr/>
    </dgm:pt>
    <dgm:pt modelId="{727447CA-603D-4DE7-86F6-6DA26D974FDC}" type="pres">
      <dgm:prSet presAssocID="{2E7B50B4-6315-4E84-902E-744DCD0E27BA}" presName="bigChev" presStyleLbl="node1" presStyleIdx="2" presStyleCnt="3"/>
      <dgm:spPr/>
      <dgm:t>
        <a:bodyPr/>
        <a:lstStyle/>
        <a:p>
          <a:endParaRPr lang="en-US"/>
        </a:p>
      </dgm:t>
    </dgm:pt>
  </dgm:ptLst>
  <dgm:cxnLst>
    <dgm:cxn modelId="{F86E2F55-8826-479E-ABE8-5F2EFAB38360}" srcId="{44B372BE-CCE1-4F24-B6F0-3F8AF58314BA}" destId="{2C76E264-E051-4C3D-BCB6-301DA5E479A8}" srcOrd="0" destOrd="0" parTransId="{941228AB-3C65-439C-84F5-F59425DFD644}" sibTransId="{AFFA2E93-072C-4C2B-AF9C-2B9D4229050B}"/>
    <dgm:cxn modelId="{01EED7B3-3251-4AD4-978B-5C05D04356A8}" srcId="{44B372BE-CCE1-4F24-B6F0-3F8AF58314BA}" destId="{4245B6EC-AA85-49DE-848A-0D727B675B5A}" srcOrd="1" destOrd="0" parTransId="{B209654B-1608-4868-BF4D-09473DCFDC9E}" sibTransId="{9BE259C8-D0B2-4A5B-B3A4-BC5836DB1D25}"/>
    <dgm:cxn modelId="{306E59D3-6F26-4362-82C0-3EEF2293775D}" type="presOf" srcId="{2C76E264-E051-4C3D-BCB6-301DA5E479A8}" destId="{46E3B3AD-3856-4726-853C-64BF061C9ABD}" srcOrd="0" destOrd="0" presId="urn:microsoft.com/office/officeart/2005/8/layout/lProcess3"/>
    <dgm:cxn modelId="{9C1A4E70-C689-47DB-9AC7-FEFA3B4F9946}" srcId="{44B372BE-CCE1-4F24-B6F0-3F8AF58314BA}" destId="{2E7B50B4-6315-4E84-902E-744DCD0E27BA}" srcOrd="2" destOrd="0" parTransId="{08496F40-94A8-4993-911B-78B6701545F9}" sibTransId="{2D530CE3-692F-41CF-A22A-7F2590A240AD}"/>
    <dgm:cxn modelId="{3DF6B2F5-2F06-47E6-A269-C59A29033ABD}" type="presOf" srcId="{2E7B50B4-6315-4E84-902E-744DCD0E27BA}" destId="{727447CA-603D-4DE7-86F6-6DA26D974FDC}" srcOrd="0" destOrd="0" presId="urn:microsoft.com/office/officeart/2005/8/layout/lProcess3"/>
    <dgm:cxn modelId="{3DA247DC-0929-469E-972A-5056272D5891}" type="presOf" srcId="{44B372BE-CCE1-4F24-B6F0-3F8AF58314BA}" destId="{8D8A2DAF-3D0D-483D-A441-5A749880A7D7}" srcOrd="0" destOrd="0" presId="urn:microsoft.com/office/officeart/2005/8/layout/lProcess3"/>
    <dgm:cxn modelId="{C4B1BC17-CEFA-424A-9D50-9F5F8DABDFE0}" type="presOf" srcId="{4245B6EC-AA85-49DE-848A-0D727B675B5A}" destId="{7A4C0704-22C2-46EE-B473-37A352D30E03}" srcOrd="0" destOrd="0" presId="urn:microsoft.com/office/officeart/2005/8/layout/lProcess3"/>
    <dgm:cxn modelId="{631DA298-6610-4BB9-804D-7131FDD0F707}" type="presParOf" srcId="{8D8A2DAF-3D0D-483D-A441-5A749880A7D7}" destId="{8E3B6927-763D-49FD-B40D-26E3AD81018F}" srcOrd="0" destOrd="0" presId="urn:microsoft.com/office/officeart/2005/8/layout/lProcess3"/>
    <dgm:cxn modelId="{02B2A152-8AE7-47EF-A036-2B454E79D896}" type="presParOf" srcId="{8E3B6927-763D-49FD-B40D-26E3AD81018F}" destId="{46E3B3AD-3856-4726-853C-64BF061C9ABD}" srcOrd="0" destOrd="0" presId="urn:microsoft.com/office/officeart/2005/8/layout/lProcess3"/>
    <dgm:cxn modelId="{B1764C71-951A-4FE3-B61F-FB58080A102B}" type="presParOf" srcId="{8D8A2DAF-3D0D-483D-A441-5A749880A7D7}" destId="{C432C4C7-4D3F-4C64-8AB8-6F7E17045808}" srcOrd="1" destOrd="0" presId="urn:microsoft.com/office/officeart/2005/8/layout/lProcess3"/>
    <dgm:cxn modelId="{E4C9E9AA-C3D5-4738-BDEB-16888F0B48E6}" type="presParOf" srcId="{8D8A2DAF-3D0D-483D-A441-5A749880A7D7}" destId="{0C417C52-162D-4298-B849-4D6A89044867}" srcOrd="2" destOrd="0" presId="urn:microsoft.com/office/officeart/2005/8/layout/lProcess3"/>
    <dgm:cxn modelId="{4A1592AD-0D66-4DAD-97CF-C57D34430DC9}" type="presParOf" srcId="{0C417C52-162D-4298-B849-4D6A89044867}" destId="{7A4C0704-22C2-46EE-B473-37A352D30E03}" srcOrd="0" destOrd="0" presId="urn:microsoft.com/office/officeart/2005/8/layout/lProcess3"/>
    <dgm:cxn modelId="{70558E78-29DB-4D8B-9C68-148EBF6D890C}" type="presParOf" srcId="{8D8A2DAF-3D0D-483D-A441-5A749880A7D7}" destId="{B598B9BF-B269-489B-A87F-7928BB7F13A2}" srcOrd="3" destOrd="0" presId="urn:microsoft.com/office/officeart/2005/8/layout/lProcess3"/>
    <dgm:cxn modelId="{CC6EB41C-D15E-4BCB-96E9-6E6EC29B9E4F}" type="presParOf" srcId="{8D8A2DAF-3D0D-483D-A441-5A749880A7D7}" destId="{0B40B21D-E973-46E3-B088-F31F83C4EEE8}" srcOrd="4" destOrd="0" presId="urn:microsoft.com/office/officeart/2005/8/layout/lProcess3"/>
    <dgm:cxn modelId="{2EEE39A4-CAA9-4E26-B5E7-E3063408C8CF}" type="presParOf" srcId="{0B40B21D-E973-46E3-B088-F31F83C4EEE8}" destId="{727447CA-603D-4DE7-86F6-6DA26D974FDC}"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colorful2" csCatId="colorful" phldr="1"/>
      <dgm:spPr/>
      <dgm:t>
        <a:bodyPr/>
        <a:lstStyle/>
        <a:p>
          <a:endParaRPr lang="en-US"/>
        </a:p>
      </dgm:t>
    </dgm:pt>
    <dgm:pt modelId="{2C76E264-E051-4C3D-BCB6-301DA5E479A8}">
      <dgm:prSet/>
      <dgm:spPr/>
      <dgm:t>
        <a:bodyPr/>
        <a:lstStyle/>
        <a:p>
          <a:pPr rtl="0"/>
          <a:r>
            <a:rPr lang="en-US" dirty="0" err="1" smtClean="0"/>
            <a:t>Chức</a:t>
          </a:r>
          <a:r>
            <a:rPr lang="en-US" dirty="0" smtClean="0"/>
            <a:t> </a:t>
          </a:r>
          <a:r>
            <a:rPr lang="en-US" dirty="0" err="1" smtClean="0"/>
            <a:t>năng</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chiến</a:t>
          </a:r>
          <a:r>
            <a:rPr lang="en-US" dirty="0" smtClean="0"/>
            <a:t> </a:t>
          </a:r>
          <a:r>
            <a:rPr lang="en-US" dirty="0" err="1" smtClean="0"/>
            <a:t>lược</a:t>
          </a:r>
          <a:r>
            <a:rPr lang="en-US" dirty="0" smtClean="0"/>
            <a:t> (Strategy Ranking) </a:t>
          </a:r>
          <a:r>
            <a:rPr lang="en-US" dirty="0" err="1" smtClean="0"/>
            <a:t>sắp</a:t>
          </a:r>
          <a:r>
            <a:rPr lang="en-US" dirty="0" smtClean="0"/>
            <a:t> </a:t>
          </a:r>
          <a:r>
            <a:rPr lang="en-US" dirty="0" err="1" smtClean="0"/>
            <a:t>xếp</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tốt</a:t>
          </a:r>
          <a:r>
            <a:rPr lang="en-US" dirty="0" smtClean="0"/>
            <a:t> </a:t>
          </a:r>
          <a:r>
            <a:rPr lang="en-US" dirty="0" err="1" smtClean="0"/>
            <a:t>nhất</a:t>
          </a:r>
          <a:r>
            <a:rPr lang="en-US" dirty="0" smtClean="0"/>
            <a:t> </a:t>
          </a:r>
          <a:r>
            <a:rPr lang="en-US" dirty="0" err="1" smtClean="0"/>
            <a:t>cho</a:t>
          </a:r>
          <a:r>
            <a:rPr lang="en-US" dirty="0" smtClean="0"/>
            <a:t> </a:t>
          </a:r>
          <a:r>
            <a:rPr lang="en-US" dirty="0" err="1" smtClean="0"/>
            <a:t>từng</a:t>
          </a:r>
          <a:r>
            <a:rPr lang="en-US" dirty="0" smtClean="0"/>
            <a:t> </a:t>
          </a:r>
          <a:r>
            <a:rPr lang="en-US" dirty="0" err="1" smtClean="0"/>
            <a:t>cổ</a:t>
          </a:r>
          <a:r>
            <a:rPr lang="en-US" dirty="0" smtClean="0"/>
            <a:t> </a:t>
          </a:r>
          <a:r>
            <a:rPr lang="en-US" dirty="0" err="1" smtClean="0"/>
            <a:t>phiếu</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741A33EA-AA70-43D3-AEAB-0C3D0FA54F1F}">
      <dgm:prSet/>
      <dgm:spPr/>
      <dgm:t>
        <a:bodyPr/>
        <a:lstStyle/>
        <a:p>
          <a:pPr rtl="0"/>
          <a:r>
            <a:rPr lang="en-US" dirty="0" err="1" smtClean="0"/>
            <a:t>Kết</a:t>
          </a:r>
          <a:r>
            <a:rPr lang="en-US" dirty="0" smtClean="0"/>
            <a:t> </a:t>
          </a:r>
          <a:r>
            <a:rPr lang="en-US" dirty="0" err="1" smtClean="0"/>
            <a:t>quả</a:t>
          </a:r>
          <a:r>
            <a:rPr lang="en-US" dirty="0" smtClean="0"/>
            <a:t> </a:t>
          </a:r>
          <a:r>
            <a:rPr lang="en-US" dirty="0" err="1" smtClean="0"/>
            <a:t>đưa</a:t>
          </a:r>
          <a:r>
            <a:rPr lang="en-US" dirty="0" smtClean="0"/>
            <a:t> </a:t>
          </a:r>
          <a:r>
            <a:rPr lang="en-US" dirty="0" err="1" smtClean="0"/>
            <a:t>ra</a:t>
          </a:r>
          <a:r>
            <a:rPr lang="en-US" dirty="0" smtClean="0"/>
            <a:t> </a:t>
          </a:r>
          <a:r>
            <a:rPr lang="en-US" dirty="0" err="1" smtClean="0"/>
            <a:t>là</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Lời</a:t>
          </a:r>
          <a:r>
            <a:rPr lang="en-US" dirty="0" smtClean="0"/>
            <a:t>/</a:t>
          </a:r>
          <a:r>
            <a:rPr lang="en-US" dirty="0" err="1" smtClean="0"/>
            <a:t>Lỗ</a:t>
          </a:r>
          <a:r>
            <a:rPr lang="en-US" dirty="0" smtClean="0"/>
            <a:t> </a:t>
          </a:r>
          <a:r>
            <a:rPr lang="en-US" dirty="0" err="1" smtClean="0"/>
            <a:t>với</a:t>
          </a:r>
          <a:r>
            <a:rPr lang="en-US" dirty="0" smtClean="0"/>
            <a:t> 10 </a:t>
          </a:r>
          <a:r>
            <a:rPr lang="en-US" dirty="0" err="1" smtClean="0"/>
            <a:t>triệu</a:t>
          </a:r>
          <a:r>
            <a:rPr lang="en-US" dirty="0" smtClean="0"/>
            <a:t> </a:t>
          </a:r>
          <a:r>
            <a:rPr lang="en-US" dirty="0" err="1" smtClean="0"/>
            <a:t>đầu</a:t>
          </a:r>
          <a:r>
            <a:rPr lang="en-US" dirty="0" smtClean="0"/>
            <a:t> </a:t>
          </a:r>
          <a:r>
            <a:rPr lang="en-US" dirty="0" err="1" smtClean="0"/>
            <a:t>tư</a:t>
          </a:r>
          <a:r>
            <a:rPr lang="en-US" dirty="0" smtClean="0"/>
            <a:t> </a:t>
          </a:r>
          <a:r>
            <a:rPr lang="en-US" dirty="0" err="1" smtClean="0"/>
            <a:t>giả</a:t>
          </a:r>
          <a:r>
            <a:rPr lang="en-US" dirty="0" smtClean="0"/>
            <a:t> </a:t>
          </a:r>
          <a:r>
            <a:rPr lang="en-US" dirty="0" err="1" smtClean="0"/>
            <a:t>định</a:t>
          </a:r>
          <a:r>
            <a:rPr lang="en-US" dirty="0" smtClean="0"/>
            <a:t> ban </a:t>
          </a:r>
          <a:r>
            <a:rPr lang="en-US" dirty="0" err="1" smtClean="0"/>
            <a:t>đầu</a:t>
          </a:r>
          <a:endParaRPr lang="en-US" dirty="0"/>
        </a:p>
      </dgm:t>
    </dgm:pt>
    <dgm:pt modelId="{4D5269DF-14BE-44C7-8E17-03519D7435FA}" type="parTrans" cxnId="{4EB873F7-D4B9-41EA-9521-CA9961F7ECAF}">
      <dgm:prSet/>
      <dgm:spPr/>
      <dgm:t>
        <a:bodyPr/>
        <a:lstStyle/>
        <a:p>
          <a:endParaRPr lang="en-US"/>
        </a:p>
      </dgm:t>
    </dgm:pt>
    <dgm:pt modelId="{110E06A1-0CF8-4423-A1E1-465A6FFF7EBE}" type="sibTrans" cxnId="{4EB873F7-D4B9-41EA-9521-CA9961F7ECAF}">
      <dgm:prSet/>
      <dgm:spPr/>
      <dgm:t>
        <a:bodyPr/>
        <a:lstStyle/>
        <a:p>
          <a:endParaRPr lang="en-US"/>
        </a:p>
      </dgm:t>
    </dgm:pt>
    <dgm:pt modelId="{8D8A2DAF-3D0D-483D-A441-5A749880A7D7}" type="pres">
      <dgm:prSet presAssocID="{44B372BE-CCE1-4F24-B6F0-3F8AF58314BA}" presName="Name0" presStyleCnt="0">
        <dgm:presLayoutVars>
          <dgm:chPref val="3"/>
          <dgm:dir/>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t>
        <a:bodyPr/>
        <a:lstStyle/>
        <a:p>
          <a:endParaRPr lang="en-US"/>
        </a:p>
      </dgm:t>
    </dgm:pt>
    <dgm:pt modelId="{46E3B3AD-3856-4726-853C-64BF061C9ABD}" type="pres">
      <dgm:prSet presAssocID="{2C76E264-E051-4C3D-BCB6-301DA5E479A8}" presName="bigChev" presStyleLbl="node1" presStyleIdx="0" presStyleCnt="2"/>
      <dgm:spPr/>
      <dgm:t>
        <a:bodyPr/>
        <a:lstStyle/>
        <a:p>
          <a:endParaRPr lang="en-US"/>
        </a:p>
      </dgm:t>
    </dgm:pt>
    <dgm:pt modelId="{C432C4C7-4D3F-4C64-8AB8-6F7E17045808}" type="pres">
      <dgm:prSet presAssocID="{2C76E264-E051-4C3D-BCB6-301DA5E479A8}" presName="vSp" presStyleCnt="0"/>
      <dgm:spPr/>
      <dgm:t>
        <a:bodyPr/>
        <a:lstStyle/>
        <a:p>
          <a:endParaRPr lang="en-US"/>
        </a:p>
      </dgm:t>
    </dgm:pt>
    <dgm:pt modelId="{A39EE2DE-64AE-4179-9301-032D12ADDF35}" type="pres">
      <dgm:prSet presAssocID="{741A33EA-AA70-43D3-AEAB-0C3D0FA54F1F}" presName="horFlow" presStyleCnt="0"/>
      <dgm:spPr/>
    </dgm:pt>
    <dgm:pt modelId="{60FBC7BB-8A28-4806-9A5D-2663CAE2DE26}" type="pres">
      <dgm:prSet presAssocID="{741A33EA-AA70-43D3-AEAB-0C3D0FA54F1F}" presName="bigChev" presStyleLbl="node1" presStyleIdx="1" presStyleCnt="2"/>
      <dgm:spPr/>
      <dgm:t>
        <a:bodyPr/>
        <a:lstStyle/>
        <a:p>
          <a:endParaRPr lang="en-US"/>
        </a:p>
      </dgm:t>
    </dgm:pt>
  </dgm:ptLst>
  <dgm:cxnLst>
    <dgm:cxn modelId="{A93E8C30-3602-4FD6-9C6B-C9EFA8CF5BDA}" type="presOf" srcId="{2C76E264-E051-4C3D-BCB6-301DA5E479A8}" destId="{46E3B3AD-3856-4726-853C-64BF061C9ABD}" srcOrd="0" destOrd="0" presId="urn:microsoft.com/office/officeart/2005/8/layout/lProcess3"/>
    <dgm:cxn modelId="{F86E2F55-8826-479E-ABE8-5F2EFAB38360}" srcId="{44B372BE-CCE1-4F24-B6F0-3F8AF58314BA}" destId="{2C76E264-E051-4C3D-BCB6-301DA5E479A8}" srcOrd="0" destOrd="0" parTransId="{941228AB-3C65-439C-84F5-F59425DFD644}" sibTransId="{AFFA2E93-072C-4C2B-AF9C-2B9D4229050B}"/>
    <dgm:cxn modelId="{77CEDF11-3BBC-49BA-ACA1-AE95FC8F3AC7}" type="presOf" srcId="{741A33EA-AA70-43D3-AEAB-0C3D0FA54F1F}" destId="{60FBC7BB-8A28-4806-9A5D-2663CAE2DE26}" srcOrd="0" destOrd="0" presId="urn:microsoft.com/office/officeart/2005/8/layout/lProcess3"/>
    <dgm:cxn modelId="{4EB873F7-D4B9-41EA-9521-CA9961F7ECAF}" srcId="{44B372BE-CCE1-4F24-B6F0-3F8AF58314BA}" destId="{741A33EA-AA70-43D3-AEAB-0C3D0FA54F1F}" srcOrd="1" destOrd="0" parTransId="{4D5269DF-14BE-44C7-8E17-03519D7435FA}" sibTransId="{110E06A1-0CF8-4423-A1E1-465A6FFF7EBE}"/>
    <dgm:cxn modelId="{484C74F1-07C3-416F-B6DC-1AEBE8A54215}" type="presOf" srcId="{44B372BE-CCE1-4F24-B6F0-3F8AF58314BA}" destId="{8D8A2DAF-3D0D-483D-A441-5A749880A7D7}" srcOrd="0" destOrd="0" presId="urn:microsoft.com/office/officeart/2005/8/layout/lProcess3"/>
    <dgm:cxn modelId="{1F378123-422F-486B-B1EA-92713D73B951}" type="presParOf" srcId="{8D8A2DAF-3D0D-483D-A441-5A749880A7D7}" destId="{8E3B6927-763D-49FD-B40D-26E3AD81018F}" srcOrd="0" destOrd="0" presId="urn:microsoft.com/office/officeart/2005/8/layout/lProcess3"/>
    <dgm:cxn modelId="{CE8087FD-D56C-4EB2-93D2-8E365FBE405C}" type="presParOf" srcId="{8E3B6927-763D-49FD-B40D-26E3AD81018F}" destId="{46E3B3AD-3856-4726-853C-64BF061C9ABD}" srcOrd="0" destOrd="0" presId="urn:microsoft.com/office/officeart/2005/8/layout/lProcess3"/>
    <dgm:cxn modelId="{27795648-BA1A-420F-921C-97C1191780AA}" type="presParOf" srcId="{8D8A2DAF-3D0D-483D-A441-5A749880A7D7}" destId="{C432C4C7-4D3F-4C64-8AB8-6F7E17045808}" srcOrd="1" destOrd="0" presId="urn:microsoft.com/office/officeart/2005/8/layout/lProcess3"/>
    <dgm:cxn modelId="{91AB98B8-1599-40FA-9FAB-66530255A8EB}" type="presParOf" srcId="{8D8A2DAF-3D0D-483D-A441-5A749880A7D7}" destId="{A39EE2DE-64AE-4179-9301-032D12ADDF35}" srcOrd="2" destOrd="0" presId="urn:microsoft.com/office/officeart/2005/8/layout/lProcess3"/>
    <dgm:cxn modelId="{1C8BEC8D-EF42-4AD1-A51D-AB54B32F447A}" type="presParOf" srcId="{A39EE2DE-64AE-4179-9301-032D12ADDF35}" destId="{60FBC7BB-8A28-4806-9A5D-2663CAE2DE26}"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colorful2" csCatId="colorful" phldr="1"/>
      <dgm:spPr/>
      <dgm:t>
        <a:bodyPr/>
        <a:lstStyle/>
        <a:p>
          <a:endParaRPr lang="en-US"/>
        </a:p>
      </dgm:t>
    </dgm:pt>
    <dgm:pt modelId="{2C76E264-E051-4C3D-BCB6-301DA5E479A8}">
      <dgm:prSet/>
      <dgm:spPr/>
      <dgm:t>
        <a:bodyPr/>
        <a:lstStyle/>
        <a:p>
          <a:pPr rtl="0"/>
          <a:r>
            <a:rPr lang="en-US" dirty="0" smtClean="0">
              <a:solidFill>
                <a:schemeClr val="bg1"/>
              </a:solidFill>
            </a:rPr>
            <a:t>Stock Ranking  is the process of selecting stocks by defined criteria.	</a:t>
          </a:r>
          <a:endParaRPr lang="en-US" dirty="0">
            <a:solidFill>
              <a:schemeClr val="bg1"/>
            </a:solidFill>
          </a:endParaRPr>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4245B6EC-AA85-49DE-848A-0D727B675B5A}">
      <dgm:prSet/>
      <dgm:spPr/>
      <dgm:t>
        <a:bodyPr/>
        <a:lstStyle/>
        <a:p>
          <a:pPr rtl="0"/>
          <a:r>
            <a:rPr lang="en-US" dirty="0" smtClean="0"/>
            <a:t>Many stock ranking algorithm can be chosen</a:t>
          </a:r>
          <a:endParaRPr lang="en-US" dirty="0"/>
        </a:p>
      </dgm:t>
    </dgm:pt>
    <dgm:pt modelId="{B209654B-1608-4868-BF4D-09473DCFDC9E}" type="parTrans" cxnId="{01EED7B3-3251-4AD4-978B-5C05D04356A8}">
      <dgm:prSet/>
      <dgm:spPr/>
      <dgm:t>
        <a:bodyPr/>
        <a:lstStyle/>
        <a:p>
          <a:endParaRPr lang="en-US"/>
        </a:p>
      </dgm:t>
    </dgm:pt>
    <dgm:pt modelId="{9BE259C8-D0B2-4A5B-B3A4-BC5836DB1D25}" type="sibTrans" cxnId="{01EED7B3-3251-4AD4-978B-5C05D04356A8}">
      <dgm:prSet/>
      <dgm:spPr/>
      <dgm:t>
        <a:bodyPr/>
        <a:lstStyle/>
        <a:p>
          <a:endParaRPr lang="en-US"/>
        </a:p>
      </dgm:t>
    </dgm:pt>
    <dgm:pt modelId="{2E7B50B4-6315-4E84-902E-744DCD0E27BA}">
      <dgm:prSet/>
      <dgm:spPr/>
      <dgm:t>
        <a:bodyPr/>
        <a:lstStyle/>
        <a:p>
          <a:pPr rtl="0"/>
          <a:r>
            <a:rPr lang="en-US" dirty="0" smtClean="0"/>
            <a:t>Stock Ranking is used by Portfolio Manager to find good stocks in order to outperform the market</a:t>
          </a:r>
          <a:endParaRPr lang="en-US" dirty="0"/>
        </a:p>
      </dgm:t>
    </dgm:pt>
    <dgm:pt modelId="{08496F40-94A8-4993-911B-78B6701545F9}" type="parTrans" cxnId="{9C1A4E70-C689-47DB-9AC7-FEFA3B4F9946}">
      <dgm:prSet/>
      <dgm:spPr/>
      <dgm:t>
        <a:bodyPr/>
        <a:lstStyle/>
        <a:p>
          <a:endParaRPr lang="en-US"/>
        </a:p>
      </dgm:t>
    </dgm:pt>
    <dgm:pt modelId="{2D530CE3-692F-41CF-A22A-7F2590A240AD}" type="sibTrans" cxnId="{9C1A4E70-C689-47DB-9AC7-FEFA3B4F9946}">
      <dgm:prSet/>
      <dgm:spPr/>
      <dgm:t>
        <a:bodyPr/>
        <a:lstStyle/>
        <a:p>
          <a:endParaRPr lang="en-US"/>
        </a:p>
      </dgm:t>
    </dgm:pt>
    <dgm:pt modelId="{8D8A2DAF-3D0D-483D-A441-5A749880A7D7}" type="pres">
      <dgm:prSet presAssocID="{44B372BE-CCE1-4F24-B6F0-3F8AF58314BA}" presName="Name0" presStyleCnt="0">
        <dgm:presLayoutVars>
          <dgm:chPref val="3"/>
          <dgm:dir val="rev"/>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t>
        <a:bodyPr/>
        <a:lstStyle/>
        <a:p>
          <a:endParaRPr lang="en-US"/>
        </a:p>
      </dgm:t>
    </dgm:pt>
    <dgm:pt modelId="{46E3B3AD-3856-4726-853C-64BF061C9ABD}" type="pres">
      <dgm:prSet presAssocID="{2C76E264-E051-4C3D-BCB6-301DA5E479A8}" presName="bigChev" presStyleLbl="node1" presStyleIdx="0" presStyleCnt="3"/>
      <dgm:spPr/>
      <dgm:t>
        <a:bodyPr/>
        <a:lstStyle/>
        <a:p>
          <a:endParaRPr lang="en-US"/>
        </a:p>
      </dgm:t>
    </dgm:pt>
    <dgm:pt modelId="{C432C4C7-4D3F-4C64-8AB8-6F7E17045808}" type="pres">
      <dgm:prSet presAssocID="{2C76E264-E051-4C3D-BCB6-301DA5E479A8}" presName="vSp" presStyleCnt="0"/>
      <dgm:spPr/>
      <dgm:t>
        <a:bodyPr/>
        <a:lstStyle/>
        <a:p>
          <a:endParaRPr lang="en-US"/>
        </a:p>
      </dgm:t>
    </dgm:pt>
    <dgm:pt modelId="{0C417C52-162D-4298-B849-4D6A89044867}" type="pres">
      <dgm:prSet presAssocID="{4245B6EC-AA85-49DE-848A-0D727B675B5A}" presName="horFlow" presStyleCnt="0"/>
      <dgm:spPr/>
      <dgm:t>
        <a:bodyPr/>
        <a:lstStyle/>
        <a:p>
          <a:endParaRPr lang="en-US"/>
        </a:p>
      </dgm:t>
    </dgm:pt>
    <dgm:pt modelId="{7A4C0704-22C2-46EE-B473-37A352D30E03}" type="pres">
      <dgm:prSet presAssocID="{4245B6EC-AA85-49DE-848A-0D727B675B5A}" presName="bigChev" presStyleLbl="node1" presStyleIdx="1" presStyleCnt="3"/>
      <dgm:spPr/>
      <dgm:t>
        <a:bodyPr/>
        <a:lstStyle/>
        <a:p>
          <a:endParaRPr lang="en-US"/>
        </a:p>
      </dgm:t>
    </dgm:pt>
    <dgm:pt modelId="{B598B9BF-B269-489B-A87F-7928BB7F13A2}" type="pres">
      <dgm:prSet presAssocID="{4245B6EC-AA85-49DE-848A-0D727B675B5A}" presName="vSp" presStyleCnt="0"/>
      <dgm:spPr/>
      <dgm:t>
        <a:bodyPr/>
        <a:lstStyle/>
        <a:p>
          <a:endParaRPr lang="en-US"/>
        </a:p>
      </dgm:t>
    </dgm:pt>
    <dgm:pt modelId="{0B40B21D-E973-46E3-B088-F31F83C4EEE8}" type="pres">
      <dgm:prSet presAssocID="{2E7B50B4-6315-4E84-902E-744DCD0E27BA}" presName="horFlow" presStyleCnt="0"/>
      <dgm:spPr/>
      <dgm:t>
        <a:bodyPr/>
        <a:lstStyle/>
        <a:p>
          <a:endParaRPr lang="en-US"/>
        </a:p>
      </dgm:t>
    </dgm:pt>
    <dgm:pt modelId="{727447CA-603D-4DE7-86F6-6DA26D974FDC}" type="pres">
      <dgm:prSet presAssocID="{2E7B50B4-6315-4E84-902E-744DCD0E27BA}" presName="bigChev" presStyleLbl="node1" presStyleIdx="2" presStyleCnt="3"/>
      <dgm:spPr/>
      <dgm:t>
        <a:bodyPr/>
        <a:lstStyle/>
        <a:p>
          <a:endParaRPr lang="en-US"/>
        </a:p>
      </dgm:t>
    </dgm:pt>
  </dgm:ptLst>
  <dgm:cxnLst>
    <dgm:cxn modelId="{F86E2F55-8826-479E-ABE8-5F2EFAB38360}" srcId="{44B372BE-CCE1-4F24-B6F0-3F8AF58314BA}" destId="{2C76E264-E051-4C3D-BCB6-301DA5E479A8}" srcOrd="0" destOrd="0" parTransId="{941228AB-3C65-439C-84F5-F59425DFD644}" sibTransId="{AFFA2E93-072C-4C2B-AF9C-2B9D4229050B}"/>
    <dgm:cxn modelId="{01EED7B3-3251-4AD4-978B-5C05D04356A8}" srcId="{44B372BE-CCE1-4F24-B6F0-3F8AF58314BA}" destId="{4245B6EC-AA85-49DE-848A-0D727B675B5A}" srcOrd="1" destOrd="0" parTransId="{B209654B-1608-4868-BF4D-09473DCFDC9E}" sibTransId="{9BE259C8-D0B2-4A5B-B3A4-BC5836DB1D25}"/>
    <dgm:cxn modelId="{9C1A4E70-C689-47DB-9AC7-FEFA3B4F9946}" srcId="{44B372BE-CCE1-4F24-B6F0-3F8AF58314BA}" destId="{2E7B50B4-6315-4E84-902E-744DCD0E27BA}" srcOrd="2" destOrd="0" parTransId="{08496F40-94A8-4993-911B-78B6701545F9}" sibTransId="{2D530CE3-692F-41CF-A22A-7F2590A240AD}"/>
    <dgm:cxn modelId="{806D33E5-0D43-4F9E-A561-C320F8852204}" type="presOf" srcId="{2C76E264-E051-4C3D-BCB6-301DA5E479A8}" destId="{46E3B3AD-3856-4726-853C-64BF061C9ABD}" srcOrd="0" destOrd="0" presId="urn:microsoft.com/office/officeart/2005/8/layout/lProcess3"/>
    <dgm:cxn modelId="{AB5972BD-42E2-4E86-AD13-F80CE77F8A2B}" type="presOf" srcId="{44B372BE-CCE1-4F24-B6F0-3F8AF58314BA}" destId="{8D8A2DAF-3D0D-483D-A441-5A749880A7D7}" srcOrd="0" destOrd="0" presId="urn:microsoft.com/office/officeart/2005/8/layout/lProcess3"/>
    <dgm:cxn modelId="{B0EA1A5E-F961-45C5-BBD1-C33DBB92C1FB}" type="presOf" srcId="{4245B6EC-AA85-49DE-848A-0D727B675B5A}" destId="{7A4C0704-22C2-46EE-B473-37A352D30E03}" srcOrd="0" destOrd="0" presId="urn:microsoft.com/office/officeart/2005/8/layout/lProcess3"/>
    <dgm:cxn modelId="{C8B3B82E-A1DF-4D87-B3B3-C2C6F8E793A2}" type="presOf" srcId="{2E7B50B4-6315-4E84-902E-744DCD0E27BA}" destId="{727447CA-603D-4DE7-86F6-6DA26D974FDC}" srcOrd="0" destOrd="0" presId="urn:microsoft.com/office/officeart/2005/8/layout/lProcess3"/>
    <dgm:cxn modelId="{64FD1356-B520-421C-B965-9CD4690AEDEF}" type="presParOf" srcId="{8D8A2DAF-3D0D-483D-A441-5A749880A7D7}" destId="{8E3B6927-763D-49FD-B40D-26E3AD81018F}" srcOrd="0" destOrd="0" presId="urn:microsoft.com/office/officeart/2005/8/layout/lProcess3"/>
    <dgm:cxn modelId="{3811E7BC-B8FB-4B99-8D12-0D926113E66E}" type="presParOf" srcId="{8E3B6927-763D-49FD-B40D-26E3AD81018F}" destId="{46E3B3AD-3856-4726-853C-64BF061C9ABD}" srcOrd="0" destOrd="0" presId="urn:microsoft.com/office/officeart/2005/8/layout/lProcess3"/>
    <dgm:cxn modelId="{6D03C609-FC1C-4215-8EEF-E4FF9BED9CF3}" type="presParOf" srcId="{8D8A2DAF-3D0D-483D-A441-5A749880A7D7}" destId="{C432C4C7-4D3F-4C64-8AB8-6F7E17045808}" srcOrd="1" destOrd="0" presId="urn:microsoft.com/office/officeart/2005/8/layout/lProcess3"/>
    <dgm:cxn modelId="{D7B63D5E-1200-4052-BDF8-71EABDC5957F}" type="presParOf" srcId="{8D8A2DAF-3D0D-483D-A441-5A749880A7D7}" destId="{0C417C52-162D-4298-B849-4D6A89044867}" srcOrd="2" destOrd="0" presId="urn:microsoft.com/office/officeart/2005/8/layout/lProcess3"/>
    <dgm:cxn modelId="{2B1FCACB-EA10-4AF9-B84D-D85DEB7CDCE9}" type="presParOf" srcId="{0C417C52-162D-4298-B849-4D6A89044867}" destId="{7A4C0704-22C2-46EE-B473-37A352D30E03}" srcOrd="0" destOrd="0" presId="urn:microsoft.com/office/officeart/2005/8/layout/lProcess3"/>
    <dgm:cxn modelId="{26F68A2E-3F6B-4D99-ADB1-24F88F61CFD3}" type="presParOf" srcId="{8D8A2DAF-3D0D-483D-A441-5A749880A7D7}" destId="{B598B9BF-B269-489B-A87F-7928BB7F13A2}" srcOrd="3" destOrd="0" presId="urn:microsoft.com/office/officeart/2005/8/layout/lProcess3"/>
    <dgm:cxn modelId="{1F6574C7-4393-4003-9F65-2044D0AE6E56}" type="presParOf" srcId="{8D8A2DAF-3D0D-483D-A441-5A749880A7D7}" destId="{0B40B21D-E973-46E3-B088-F31F83C4EEE8}" srcOrd="4" destOrd="0" presId="urn:microsoft.com/office/officeart/2005/8/layout/lProcess3"/>
    <dgm:cxn modelId="{7016DE2B-2792-4764-9C60-9B67E665AECE}" type="presParOf" srcId="{0B40B21D-E973-46E3-B088-F31F83C4EEE8}" destId="{727447CA-603D-4DE7-86F6-6DA26D974FDC}" srcOrd="0"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4B372BE-CCE1-4F24-B6F0-3F8AF58314BA}" type="doc">
      <dgm:prSet loTypeId="urn:microsoft.com/office/officeart/2005/8/layout/lProcess3" loCatId="process" qsTypeId="urn:microsoft.com/office/officeart/2005/8/quickstyle/3d5" qsCatId="3D" csTypeId="urn:microsoft.com/office/officeart/2005/8/colors/colorful2" csCatId="colorful" phldr="1"/>
      <dgm:spPr/>
      <dgm:t>
        <a:bodyPr/>
        <a:lstStyle/>
        <a:p>
          <a:endParaRPr lang="en-US"/>
        </a:p>
      </dgm:t>
    </dgm:pt>
    <dgm:pt modelId="{2C76E264-E051-4C3D-BCB6-301DA5E479A8}">
      <dgm:prSet/>
      <dgm:spPr/>
      <dgm:t>
        <a:bodyPr/>
        <a:lstStyle/>
        <a:p>
          <a:pPr rtl="0"/>
          <a:r>
            <a:rPr lang="en-US" dirty="0" err="1" smtClean="0"/>
            <a:t>Sắp</a:t>
          </a:r>
          <a:r>
            <a:rPr lang="en-US" dirty="0" smtClean="0"/>
            <a:t> </a:t>
          </a:r>
          <a:r>
            <a:rPr lang="en-US" dirty="0" err="1" smtClean="0"/>
            <a:t>xếp</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là</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tìm</a:t>
          </a:r>
          <a:r>
            <a:rPr lang="en-US" dirty="0" smtClean="0"/>
            <a:t> </a:t>
          </a:r>
          <a:r>
            <a:rPr lang="en-US" dirty="0" err="1" smtClean="0"/>
            <a:t>được</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đầu</a:t>
          </a:r>
          <a:r>
            <a:rPr lang="en-US" dirty="0" smtClean="0"/>
            <a:t> </a:t>
          </a:r>
          <a:r>
            <a:rPr lang="en-US" dirty="0" err="1" smtClean="0"/>
            <a:t>tư</a:t>
          </a:r>
          <a:r>
            <a:rPr lang="en-US" dirty="0" smtClean="0"/>
            <a:t> </a:t>
          </a:r>
          <a:r>
            <a:rPr lang="en-US" dirty="0" err="1" smtClean="0"/>
            <a:t>theo</a:t>
          </a:r>
          <a:r>
            <a:rPr lang="en-US" dirty="0" smtClean="0"/>
            <a:t> </a:t>
          </a:r>
          <a:r>
            <a:rPr lang="en-US" dirty="0" err="1" smtClean="0"/>
            <a:t>các</a:t>
          </a:r>
          <a:r>
            <a:rPr lang="en-US" dirty="0" smtClean="0"/>
            <a:t> </a:t>
          </a:r>
          <a:r>
            <a:rPr lang="en-US" dirty="0" err="1" smtClean="0"/>
            <a:t>tiêu</a:t>
          </a:r>
          <a:r>
            <a:rPr lang="en-US" dirty="0" smtClean="0"/>
            <a:t> </a:t>
          </a:r>
          <a:r>
            <a:rPr lang="en-US" dirty="0" err="1" smtClean="0"/>
            <a:t>chí</a:t>
          </a:r>
          <a:r>
            <a:rPr lang="en-US" dirty="0" smtClean="0"/>
            <a:t> </a:t>
          </a:r>
          <a:r>
            <a:rPr lang="en-US" dirty="0" err="1" smtClean="0"/>
            <a:t>có</a:t>
          </a:r>
          <a:r>
            <a:rPr lang="en-US" dirty="0" smtClean="0"/>
            <a:t> </a:t>
          </a:r>
          <a:r>
            <a:rPr lang="en-US" dirty="0" err="1" smtClean="0"/>
            <a:t>trước</a:t>
          </a:r>
          <a:endParaRPr lang="en-US" dirty="0"/>
        </a:p>
      </dgm:t>
    </dgm:pt>
    <dgm:pt modelId="{941228AB-3C65-439C-84F5-F59425DFD644}" type="parTrans" cxnId="{F86E2F55-8826-479E-ABE8-5F2EFAB38360}">
      <dgm:prSet/>
      <dgm:spPr/>
      <dgm:t>
        <a:bodyPr/>
        <a:lstStyle/>
        <a:p>
          <a:endParaRPr lang="en-US"/>
        </a:p>
      </dgm:t>
    </dgm:pt>
    <dgm:pt modelId="{AFFA2E93-072C-4C2B-AF9C-2B9D4229050B}" type="sibTrans" cxnId="{F86E2F55-8826-479E-ABE8-5F2EFAB38360}">
      <dgm:prSet/>
      <dgm:spPr/>
      <dgm:t>
        <a:bodyPr/>
        <a:lstStyle/>
        <a:p>
          <a:endParaRPr lang="en-US"/>
        </a:p>
      </dgm:t>
    </dgm:pt>
    <dgm:pt modelId="{741A33EA-AA70-43D3-AEAB-0C3D0FA54F1F}">
      <dgm:prSet/>
      <dgm:spPr/>
      <dgm:t>
        <a:bodyPr/>
        <a:lstStyle/>
        <a:p>
          <a:pPr rtl="0"/>
          <a:r>
            <a:rPr lang="en-US" dirty="0" err="1" smtClean="0"/>
            <a:t>Giá</a:t>
          </a:r>
          <a:r>
            <a:rPr lang="en-US" dirty="0" smtClean="0"/>
            <a:t> </a:t>
          </a:r>
          <a:r>
            <a:rPr lang="en-US" dirty="0" err="1" smtClean="0"/>
            <a:t>trị</a:t>
          </a:r>
          <a:r>
            <a:rPr lang="en-US" dirty="0" smtClean="0"/>
            <a:t> </a:t>
          </a:r>
          <a:r>
            <a:rPr lang="en-US" dirty="0" err="1" smtClean="0"/>
            <a:t>trong</a:t>
          </a:r>
          <a:r>
            <a:rPr lang="en-US" dirty="0" smtClean="0"/>
            <a:t> </a:t>
          </a:r>
          <a:r>
            <a:rPr lang="en-US" dirty="0" err="1" smtClean="0"/>
            <a:t>bảng</a:t>
          </a:r>
          <a:r>
            <a:rPr lang="en-US" dirty="0" smtClean="0"/>
            <a:t> </a:t>
          </a:r>
          <a:r>
            <a:rPr lang="en-US" dirty="0" err="1" smtClean="0"/>
            <a:t>trả</a:t>
          </a:r>
          <a:r>
            <a:rPr lang="en-US" dirty="0" smtClean="0"/>
            <a:t> </a:t>
          </a:r>
          <a:r>
            <a:rPr lang="en-US" dirty="0" err="1" smtClean="0"/>
            <a:t>về</a:t>
          </a:r>
          <a:r>
            <a:rPr lang="en-US" dirty="0" smtClean="0"/>
            <a:t> </a:t>
          </a:r>
          <a:r>
            <a:rPr lang="en-US" dirty="0" err="1" smtClean="0"/>
            <a:t>là</a:t>
          </a:r>
          <a:r>
            <a:rPr lang="en-US" dirty="0" smtClean="0"/>
            <a:t> </a:t>
          </a:r>
          <a:r>
            <a:rPr lang="en-US" dirty="0" err="1" smtClean="0"/>
            <a:t>giá</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việc</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cao</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càng</a:t>
          </a:r>
          <a:r>
            <a:rPr lang="en-US" dirty="0" smtClean="0"/>
            <a:t> </a:t>
          </a:r>
          <a:r>
            <a:rPr lang="en-US" dirty="0" err="1" smtClean="0"/>
            <a:t>thích</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tiêu</a:t>
          </a:r>
          <a:r>
            <a:rPr lang="en-US" dirty="0" smtClean="0"/>
            <a:t> </a:t>
          </a:r>
          <a:r>
            <a:rPr lang="en-US" dirty="0" err="1" smtClean="0"/>
            <a:t>chí</a:t>
          </a:r>
          <a:r>
            <a:rPr lang="en-US" dirty="0" smtClean="0"/>
            <a:t> </a:t>
          </a:r>
          <a:r>
            <a:rPr lang="en-US" dirty="0" err="1" smtClean="0"/>
            <a:t>đầu</a:t>
          </a:r>
          <a:r>
            <a:rPr lang="en-US" dirty="0" smtClean="0"/>
            <a:t> </a:t>
          </a:r>
          <a:r>
            <a:rPr lang="en-US" dirty="0" err="1" smtClean="0"/>
            <a:t>tư</a:t>
          </a:r>
          <a:r>
            <a:rPr lang="en-US" dirty="0" smtClean="0"/>
            <a:t>)</a:t>
          </a:r>
          <a:endParaRPr lang="en-US" dirty="0"/>
        </a:p>
      </dgm:t>
    </dgm:pt>
    <dgm:pt modelId="{4D5269DF-14BE-44C7-8E17-03519D7435FA}" type="parTrans" cxnId="{4EB873F7-D4B9-41EA-9521-CA9961F7ECAF}">
      <dgm:prSet/>
      <dgm:spPr/>
      <dgm:t>
        <a:bodyPr/>
        <a:lstStyle/>
        <a:p>
          <a:endParaRPr lang="en-US"/>
        </a:p>
      </dgm:t>
    </dgm:pt>
    <dgm:pt modelId="{110E06A1-0CF8-4423-A1E1-465A6FFF7EBE}" type="sibTrans" cxnId="{4EB873F7-D4B9-41EA-9521-CA9961F7ECAF}">
      <dgm:prSet/>
      <dgm:spPr/>
      <dgm:t>
        <a:bodyPr/>
        <a:lstStyle/>
        <a:p>
          <a:endParaRPr lang="en-US"/>
        </a:p>
      </dgm:t>
    </dgm:pt>
    <dgm:pt modelId="{8D8A2DAF-3D0D-483D-A441-5A749880A7D7}" type="pres">
      <dgm:prSet presAssocID="{44B372BE-CCE1-4F24-B6F0-3F8AF58314BA}" presName="Name0" presStyleCnt="0">
        <dgm:presLayoutVars>
          <dgm:chPref val="3"/>
          <dgm:dir/>
          <dgm:animLvl val="lvl"/>
          <dgm:resizeHandles/>
        </dgm:presLayoutVars>
      </dgm:prSet>
      <dgm:spPr/>
      <dgm:t>
        <a:bodyPr/>
        <a:lstStyle/>
        <a:p>
          <a:endParaRPr lang="en-US"/>
        </a:p>
      </dgm:t>
    </dgm:pt>
    <dgm:pt modelId="{8E3B6927-763D-49FD-B40D-26E3AD81018F}" type="pres">
      <dgm:prSet presAssocID="{2C76E264-E051-4C3D-BCB6-301DA5E479A8}" presName="horFlow" presStyleCnt="0"/>
      <dgm:spPr/>
      <dgm:t>
        <a:bodyPr/>
        <a:lstStyle/>
        <a:p>
          <a:endParaRPr lang="en-US"/>
        </a:p>
      </dgm:t>
    </dgm:pt>
    <dgm:pt modelId="{46E3B3AD-3856-4726-853C-64BF061C9ABD}" type="pres">
      <dgm:prSet presAssocID="{2C76E264-E051-4C3D-BCB6-301DA5E479A8}" presName="bigChev" presStyleLbl="node1" presStyleIdx="0" presStyleCnt="2"/>
      <dgm:spPr/>
      <dgm:t>
        <a:bodyPr/>
        <a:lstStyle/>
        <a:p>
          <a:endParaRPr lang="en-US"/>
        </a:p>
      </dgm:t>
    </dgm:pt>
    <dgm:pt modelId="{C432C4C7-4D3F-4C64-8AB8-6F7E17045808}" type="pres">
      <dgm:prSet presAssocID="{2C76E264-E051-4C3D-BCB6-301DA5E479A8}" presName="vSp" presStyleCnt="0"/>
      <dgm:spPr/>
      <dgm:t>
        <a:bodyPr/>
        <a:lstStyle/>
        <a:p>
          <a:endParaRPr lang="en-US"/>
        </a:p>
      </dgm:t>
    </dgm:pt>
    <dgm:pt modelId="{A39EE2DE-64AE-4179-9301-032D12ADDF35}" type="pres">
      <dgm:prSet presAssocID="{741A33EA-AA70-43D3-AEAB-0C3D0FA54F1F}" presName="horFlow" presStyleCnt="0"/>
      <dgm:spPr/>
    </dgm:pt>
    <dgm:pt modelId="{60FBC7BB-8A28-4806-9A5D-2663CAE2DE26}" type="pres">
      <dgm:prSet presAssocID="{741A33EA-AA70-43D3-AEAB-0C3D0FA54F1F}" presName="bigChev" presStyleLbl="node1" presStyleIdx="1" presStyleCnt="2"/>
      <dgm:spPr/>
      <dgm:t>
        <a:bodyPr/>
        <a:lstStyle/>
        <a:p>
          <a:endParaRPr lang="en-US"/>
        </a:p>
      </dgm:t>
    </dgm:pt>
  </dgm:ptLst>
  <dgm:cxnLst>
    <dgm:cxn modelId="{F86E2F55-8826-479E-ABE8-5F2EFAB38360}" srcId="{44B372BE-CCE1-4F24-B6F0-3F8AF58314BA}" destId="{2C76E264-E051-4C3D-BCB6-301DA5E479A8}" srcOrd="0" destOrd="0" parTransId="{941228AB-3C65-439C-84F5-F59425DFD644}" sibTransId="{AFFA2E93-072C-4C2B-AF9C-2B9D4229050B}"/>
    <dgm:cxn modelId="{DBEF903D-0B83-4540-BDA6-98DEBE274222}" type="presOf" srcId="{2C76E264-E051-4C3D-BCB6-301DA5E479A8}" destId="{46E3B3AD-3856-4726-853C-64BF061C9ABD}" srcOrd="0" destOrd="0" presId="urn:microsoft.com/office/officeart/2005/8/layout/lProcess3"/>
    <dgm:cxn modelId="{4EB873F7-D4B9-41EA-9521-CA9961F7ECAF}" srcId="{44B372BE-CCE1-4F24-B6F0-3F8AF58314BA}" destId="{741A33EA-AA70-43D3-AEAB-0C3D0FA54F1F}" srcOrd="1" destOrd="0" parTransId="{4D5269DF-14BE-44C7-8E17-03519D7435FA}" sibTransId="{110E06A1-0CF8-4423-A1E1-465A6FFF7EBE}"/>
    <dgm:cxn modelId="{E10D51CA-1E7C-4113-9239-55C6F4B7CD4A}" type="presOf" srcId="{741A33EA-AA70-43D3-AEAB-0C3D0FA54F1F}" destId="{60FBC7BB-8A28-4806-9A5D-2663CAE2DE26}" srcOrd="0" destOrd="0" presId="urn:microsoft.com/office/officeart/2005/8/layout/lProcess3"/>
    <dgm:cxn modelId="{9FE991CE-7489-469E-BEC1-CB0EF37F6F44}" type="presOf" srcId="{44B372BE-CCE1-4F24-B6F0-3F8AF58314BA}" destId="{8D8A2DAF-3D0D-483D-A441-5A749880A7D7}" srcOrd="0" destOrd="0" presId="urn:microsoft.com/office/officeart/2005/8/layout/lProcess3"/>
    <dgm:cxn modelId="{1CC6A586-6DC6-4DDD-A67E-E11EF07843B3}" type="presParOf" srcId="{8D8A2DAF-3D0D-483D-A441-5A749880A7D7}" destId="{8E3B6927-763D-49FD-B40D-26E3AD81018F}" srcOrd="0" destOrd="0" presId="urn:microsoft.com/office/officeart/2005/8/layout/lProcess3"/>
    <dgm:cxn modelId="{5DE7C327-CA61-4276-997B-48CE49842588}" type="presParOf" srcId="{8E3B6927-763D-49FD-B40D-26E3AD81018F}" destId="{46E3B3AD-3856-4726-853C-64BF061C9ABD}" srcOrd="0" destOrd="0" presId="urn:microsoft.com/office/officeart/2005/8/layout/lProcess3"/>
    <dgm:cxn modelId="{E440D2FD-0EC4-4891-8975-400ABA2CC82B}" type="presParOf" srcId="{8D8A2DAF-3D0D-483D-A441-5A749880A7D7}" destId="{C432C4C7-4D3F-4C64-8AB8-6F7E17045808}" srcOrd="1" destOrd="0" presId="urn:microsoft.com/office/officeart/2005/8/layout/lProcess3"/>
    <dgm:cxn modelId="{F18B69A8-20BD-46B9-AECB-EAF994C205B3}" type="presParOf" srcId="{8D8A2DAF-3D0D-483D-A441-5A749880A7D7}" destId="{A39EE2DE-64AE-4179-9301-032D12ADDF35}" srcOrd="2" destOrd="0" presId="urn:microsoft.com/office/officeart/2005/8/layout/lProcess3"/>
    <dgm:cxn modelId="{119FD78F-3821-46E3-8F9C-C1E623D582AF}" type="presParOf" srcId="{A39EE2DE-64AE-4179-9301-032D12ADDF35}" destId="{60FBC7BB-8A28-4806-9A5D-2663CAE2DE26}" srcOrd="0" destOrd="0" presId="urn:microsoft.com/office/officeart/2005/8/layout/lProcess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C6E0A98-A84F-491A-970A-FB08F359DDF4}">
      <dsp:nvSpPr>
        <dsp:cNvPr id="0" name=""/>
        <dsp:cNvSpPr/>
      </dsp:nvSpPr>
      <dsp:spPr>
        <a:xfrm>
          <a:off x="0" y="3338338"/>
          <a:ext cx="4267200" cy="1095717"/>
        </a:xfrm>
        <a:prstGeom prst="rect">
          <a:avLst/>
        </a:prstGeom>
        <a:solidFill>
          <a:schemeClr val="accent5">
            <a:hueOff val="0"/>
            <a:satOff val="0"/>
            <a:lumOff val="0"/>
            <a:alphaOff val="0"/>
          </a:schemeClr>
        </a:solidFill>
        <a:ln>
          <a:noFill/>
        </a:ln>
        <a:effectLst>
          <a:outerShdw blurRad="57150" dist="38100" dir="5400000" algn="ctr" rotWithShape="0">
            <a:schemeClr val="accent5">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err="1" smtClean="0"/>
            <a:t>Tùy</a:t>
          </a:r>
          <a:r>
            <a:rPr lang="en-US" sz="1800" kern="1200" dirty="0" smtClean="0"/>
            <a:t> </a:t>
          </a:r>
          <a:r>
            <a:rPr lang="en-US" sz="1800" kern="1200" dirty="0" err="1" smtClean="0"/>
            <a:t>biến</a:t>
          </a:r>
          <a:r>
            <a:rPr lang="en-US" sz="1800" kern="1200" dirty="0" smtClean="0"/>
            <a:t> </a:t>
          </a:r>
          <a:r>
            <a:rPr lang="en-US" sz="1800" kern="1200" dirty="0" err="1" smtClean="0"/>
            <a:t>Đồ</a:t>
          </a:r>
          <a:r>
            <a:rPr lang="en-US" sz="1800" kern="1200" dirty="0" smtClean="0"/>
            <a:t> </a:t>
          </a:r>
          <a:r>
            <a:rPr lang="en-US" sz="1800" kern="1200" dirty="0" err="1" smtClean="0"/>
            <a:t>thị</a:t>
          </a:r>
          <a:r>
            <a:rPr lang="en-US" sz="1800" kern="1200" dirty="0" smtClean="0"/>
            <a:t> </a:t>
          </a:r>
          <a:r>
            <a:rPr lang="en-US" sz="1800" kern="1200" dirty="0" err="1" smtClean="0"/>
            <a:t>trong</a:t>
          </a:r>
          <a:r>
            <a:rPr lang="en-US" sz="1800" kern="1200" dirty="0" smtClean="0"/>
            <a:t> menu Chart-&gt;Chart Properties</a:t>
          </a:r>
          <a:endParaRPr lang="en-US" sz="1800" kern="1200" dirty="0"/>
        </a:p>
      </dsp:txBody>
      <dsp:txXfrm>
        <a:off x="0" y="3338338"/>
        <a:ext cx="4267200" cy="1095717"/>
      </dsp:txXfrm>
    </dsp:sp>
    <dsp:sp modelId="{5266D0AE-B302-4A53-9DD5-C5480BB9E9E9}">
      <dsp:nvSpPr>
        <dsp:cNvPr id="0" name=""/>
        <dsp:cNvSpPr/>
      </dsp:nvSpPr>
      <dsp:spPr>
        <a:xfrm rot="10800000">
          <a:off x="0" y="1669561"/>
          <a:ext cx="4267200" cy="1685213"/>
        </a:xfrm>
        <a:prstGeom prst="upArrowCallout">
          <a:avLst/>
        </a:prstGeom>
        <a:solidFill>
          <a:schemeClr val="accent5">
            <a:hueOff val="0"/>
            <a:satOff val="0"/>
            <a:lumOff val="0"/>
            <a:alphaOff val="0"/>
          </a:schemeClr>
        </a:solidFill>
        <a:ln>
          <a:noFill/>
        </a:ln>
        <a:effectLst>
          <a:outerShdw blurRad="57150" dist="38100" dir="5400000" algn="ctr" rotWithShape="0">
            <a:schemeClr val="accent5">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err="1" smtClean="0"/>
            <a:t>Đồ</a:t>
          </a:r>
          <a:r>
            <a:rPr lang="en-US" sz="1800" kern="1200" dirty="0" smtClean="0"/>
            <a:t> </a:t>
          </a:r>
          <a:r>
            <a:rPr lang="en-US" sz="1800" kern="1200" dirty="0" err="1" smtClean="0"/>
            <a:t>thị</a:t>
          </a:r>
          <a:r>
            <a:rPr lang="en-US" sz="1800" kern="1200" dirty="0" smtClean="0"/>
            <a:t> </a:t>
          </a:r>
          <a:r>
            <a:rPr lang="en-US" sz="1800" kern="1200" dirty="0" err="1" smtClean="0"/>
            <a:t>hiển</a:t>
          </a:r>
          <a:r>
            <a:rPr lang="en-US" sz="1800" kern="1200" dirty="0" smtClean="0"/>
            <a:t> </a:t>
          </a:r>
          <a:r>
            <a:rPr lang="en-US" sz="1800" kern="1200" dirty="0" err="1" smtClean="0"/>
            <a:t>thị</a:t>
          </a:r>
          <a:r>
            <a:rPr lang="en-US" sz="1800" kern="1200" dirty="0" smtClean="0"/>
            <a:t> </a:t>
          </a:r>
          <a:r>
            <a:rPr lang="en-US" sz="1800" kern="1200" dirty="0" err="1" smtClean="0"/>
            <a:t>dưới</a:t>
          </a:r>
          <a:r>
            <a:rPr lang="en-US" sz="1800" kern="1200" dirty="0" smtClean="0"/>
            <a:t> </a:t>
          </a:r>
          <a:r>
            <a:rPr lang="en-US" sz="1800" kern="1200" dirty="0" err="1" smtClean="0"/>
            <a:t>dạng</a:t>
          </a:r>
          <a:r>
            <a:rPr lang="en-US" sz="1800" kern="1200" dirty="0" smtClean="0"/>
            <a:t> </a:t>
          </a:r>
          <a:r>
            <a:rPr lang="en-US" sz="1800" kern="1200" dirty="0" err="1" smtClean="0"/>
            <a:t>Nến</a:t>
          </a:r>
          <a:r>
            <a:rPr lang="en-US" sz="1800" kern="1200" dirty="0" smtClean="0"/>
            <a:t> </a:t>
          </a:r>
          <a:r>
            <a:rPr lang="en-US" sz="1800" kern="1200" dirty="0" err="1" smtClean="0"/>
            <a:t>Nhật</a:t>
          </a:r>
          <a:r>
            <a:rPr lang="en-US" sz="1800" kern="1200" dirty="0" smtClean="0"/>
            <a:t> </a:t>
          </a:r>
          <a:r>
            <a:rPr lang="en-US" sz="1800" kern="1200" dirty="0" err="1" smtClean="0"/>
            <a:t>Bản</a:t>
          </a:r>
          <a:endParaRPr lang="en-US" sz="1800" kern="1200" dirty="0"/>
        </a:p>
      </dsp:txBody>
      <dsp:txXfrm>
        <a:off x="0" y="1669561"/>
        <a:ext cx="4267200" cy="591509"/>
      </dsp:txXfrm>
    </dsp:sp>
    <dsp:sp modelId="{FBC70B9B-13BE-442F-8997-4FDD494AB878}">
      <dsp:nvSpPr>
        <dsp:cNvPr id="0" name=""/>
        <dsp:cNvSpPr/>
      </dsp:nvSpPr>
      <dsp:spPr>
        <a:xfrm>
          <a:off x="0" y="2261071"/>
          <a:ext cx="4267200" cy="503878"/>
        </a:xfrm>
        <a:prstGeom prst="rect">
          <a:avLst/>
        </a:prstGeom>
        <a:solidFill>
          <a:schemeClr val="accent5">
            <a:alpha val="90000"/>
            <a:tint val="40000"/>
            <a:hueOff val="0"/>
            <a:satOff val="0"/>
            <a:lumOff val="0"/>
            <a:alphaOff val="0"/>
          </a:schemeClr>
        </a:solidFill>
        <a:ln>
          <a:noFill/>
        </a:ln>
        <a:effectLst/>
        <a:sp3d z="572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lvl="0" algn="ctr" defTabSz="711200" rtl="0">
            <a:lnSpc>
              <a:spcPct val="90000"/>
            </a:lnSpc>
            <a:spcBef>
              <a:spcPct val="0"/>
            </a:spcBef>
            <a:spcAft>
              <a:spcPct val="35000"/>
            </a:spcAft>
          </a:pPr>
          <a:r>
            <a:rPr lang="en-US" sz="1600" kern="1200" dirty="0" err="1" smtClean="0"/>
            <a:t>Có</a:t>
          </a:r>
          <a:r>
            <a:rPr lang="en-US" sz="1600" kern="1200" dirty="0" smtClean="0"/>
            <a:t> </a:t>
          </a:r>
          <a:r>
            <a:rPr lang="en-US" sz="1600" kern="1200" dirty="0" err="1" smtClean="0"/>
            <a:t>thể</a:t>
          </a:r>
          <a:r>
            <a:rPr lang="en-US" sz="1600" kern="1200" dirty="0" smtClean="0"/>
            <a:t> </a:t>
          </a:r>
          <a:r>
            <a:rPr lang="en-US" sz="1600" kern="1200" dirty="0" err="1" smtClean="0"/>
            <a:t>dùng</a:t>
          </a:r>
          <a:r>
            <a:rPr lang="en-US" sz="1600" kern="1200" dirty="0" smtClean="0"/>
            <a:t> </a:t>
          </a:r>
          <a:r>
            <a:rPr lang="en-US" sz="1600" kern="1200" dirty="0" err="1" smtClean="0"/>
            <a:t>đường</a:t>
          </a:r>
          <a:r>
            <a:rPr lang="en-US" sz="1600" kern="1200" dirty="0" smtClean="0"/>
            <a:t> </a:t>
          </a:r>
          <a:r>
            <a:rPr lang="en-US" sz="1600" kern="1200" dirty="0" err="1" smtClean="0"/>
            <a:t>thẳng</a:t>
          </a:r>
          <a:r>
            <a:rPr lang="en-US" sz="1600" kern="1200" dirty="0" smtClean="0"/>
            <a:t> </a:t>
          </a:r>
          <a:r>
            <a:rPr lang="en-US" sz="1600" kern="1200" dirty="0" err="1" smtClean="0"/>
            <a:t>hoặc</a:t>
          </a:r>
          <a:r>
            <a:rPr lang="en-US" sz="1600" kern="1200" dirty="0" smtClean="0"/>
            <a:t> Bar </a:t>
          </a:r>
          <a:r>
            <a:rPr lang="en-US" sz="1600" kern="1200" dirty="0" err="1" smtClean="0"/>
            <a:t>để</a:t>
          </a:r>
          <a:r>
            <a:rPr lang="en-US" sz="1600" kern="1200" dirty="0" smtClean="0"/>
            <a:t> </a:t>
          </a:r>
          <a:r>
            <a:rPr lang="en-US" sz="1600" kern="1200" dirty="0" err="1" smtClean="0"/>
            <a:t>hiển</a:t>
          </a:r>
          <a:r>
            <a:rPr lang="en-US" sz="1600" kern="1200" dirty="0" smtClean="0"/>
            <a:t> </a:t>
          </a:r>
          <a:r>
            <a:rPr lang="en-US" sz="1600" kern="1200" dirty="0" err="1" smtClean="0"/>
            <a:t>thị</a:t>
          </a:r>
          <a:endParaRPr lang="en-US" sz="1600" kern="1200" dirty="0"/>
        </a:p>
      </dsp:txBody>
      <dsp:txXfrm>
        <a:off x="0" y="2261071"/>
        <a:ext cx="4267200" cy="503878"/>
      </dsp:txXfrm>
    </dsp:sp>
    <dsp:sp modelId="{B288544A-4BD2-4D05-B4B3-D8F1586B83E3}">
      <dsp:nvSpPr>
        <dsp:cNvPr id="0" name=""/>
        <dsp:cNvSpPr/>
      </dsp:nvSpPr>
      <dsp:spPr>
        <a:xfrm rot="10800000">
          <a:off x="0" y="783"/>
          <a:ext cx="4267200" cy="1685213"/>
        </a:xfrm>
        <a:prstGeom prst="upArrowCallout">
          <a:avLst/>
        </a:prstGeom>
        <a:solidFill>
          <a:schemeClr val="accent5">
            <a:hueOff val="0"/>
            <a:satOff val="0"/>
            <a:lumOff val="0"/>
            <a:alphaOff val="0"/>
          </a:schemeClr>
        </a:solidFill>
        <a:ln>
          <a:noFill/>
        </a:ln>
        <a:effectLst>
          <a:outerShdw blurRad="57150" dist="38100" dir="5400000" algn="ctr" rotWithShape="0">
            <a:schemeClr val="accent5">
              <a:hueOff val="0"/>
              <a:satOff val="0"/>
              <a:lumOff val="0"/>
              <a:alphaOff val="0"/>
              <a:shade val="9000"/>
              <a:satMod val="105000"/>
              <a:alpha val="48000"/>
            </a:scheme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err="1" smtClean="0"/>
            <a:t>Chọn</a:t>
          </a:r>
          <a:r>
            <a:rPr lang="en-US" sz="1800" kern="1200" dirty="0" smtClean="0"/>
            <a:t> </a:t>
          </a:r>
          <a:r>
            <a:rPr lang="en-US" sz="1800" kern="1200" dirty="0" err="1" smtClean="0"/>
            <a:t>lựa</a:t>
          </a:r>
          <a:r>
            <a:rPr lang="en-US" sz="1800" kern="1200" dirty="0" smtClean="0"/>
            <a:t> </a:t>
          </a:r>
          <a:r>
            <a:rPr lang="en-US" sz="1800" kern="1200" dirty="0" err="1" smtClean="0"/>
            <a:t>cổ</a:t>
          </a:r>
          <a:r>
            <a:rPr lang="en-US" sz="1800" kern="1200" dirty="0" smtClean="0"/>
            <a:t> </a:t>
          </a:r>
          <a:r>
            <a:rPr lang="en-US" sz="1800" kern="1200" dirty="0" err="1" smtClean="0"/>
            <a:t>phiếu</a:t>
          </a:r>
          <a:r>
            <a:rPr lang="en-US" sz="1800" kern="1200" dirty="0" smtClean="0"/>
            <a:t> </a:t>
          </a:r>
          <a:r>
            <a:rPr lang="en-US" sz="1800" kern="1200" dirty="0" err="1" smtClean="0"/>
            <a:t>quan</a:t>
          </a:r>
          <a:r>
            <a:rPr lang="en-US" sz="1800" kern="1200" dirty="0" smtClean="0"/>
            <a:t> </a:t>
          </a:r>
          <a:r>
            <a:rPr lang="en-US" sz="1800" kern="1200" dirty="0" err="1" smtClean="0"/>
            <a:t>tâm</a:t>
          </a:r>
          <a:r>
            <a:rPr lang="en-US" sz="1800" kern="1200" dirty="0" smtClean="0"/>
            <a:t> </a:t>
          </a:r>
          <a:r>
            <a:rPr lang="en-US" sz="1800" kern="1200" dirty="0" err="1" smtClean="0"/>
            <a:t>trong</a:t>
          </a:r>
          <a:r>
            <a:rPr lang="en-US" sz="1800" kern="1200" dirty="0" smtClean="0"/>
            <a:t> </a:t>
          </a:r>
          <a:r>
            <a:rPr lang="en-US" sz="1800" kern="1200" dirty="0" err="1" smtClean="0"/>
            <a:t>danh</a:t>
          </a:r>
          <a:r>
            <a:rPr lang="en-US" sz="1800" kern="1200" dirty="0" smtClean="0"/>
            <a:t> </a:t>
          </a:r>
          <a:r>
            <a:rPr lang="en-US" sz="1800" kern="1200" dirty="0" err="1" smtClean="0"/>
            <a:t>sách</a:t>
          </a:r>
          <a:r>
            <a:rPr lang="en-US" sz="1800" kern="1200" dirty="0" smtClean="0"/>
            <a:t> </a:t>
          </a:r>
          <a:r>
            <a:rPr lang="en-US" sz="1800" kern="1200" dirty="0" err="1" smtClean="0"/>
            <a:t>theo</a:t>
          </a:r>
          <a:r>
            <a:rPr lang="en-US" sz="1800" kern="1200" dirty="0" smtClean="0"/>
            <a:t> </a:t>
          </a:r>
          <a:r>
            <a:rPr lang="en-US" sz="1800" kern="1200" dirty="0" err="1" smtClean="0"/>
            <a:t>dõi</a:t>
          </a:r>
          <a:r>
            <a:rPr lang="en-US" sz="1800" kern="1200" dirty="0" smtClean="0"/>
            <a:t> </a:t>
          </a:r>
          <a:r>
            <a:rPr lang="en-US" sz="1800" kern="1200" dirty="0" err="1" smtClean="0"/>
            <a:t>phía</a:t>
          </a:r>
          <a:r>
            <a:rPr lang="en-US" sz="1800" kern="1200" dirty="0" smtClean="0"/>
            <a:t> </a:t>
          </a:r>
          <a:r>
            <a:rPr lang="en-US" sz="1800" kern="1200" dirty="0" err="1" smtClean="0"/>
            <a:t>trái</a:t>
          </a:r>
          <a:r>
            <a:rPr lang="en-US" sz="1800" kern="1200" dirty="0" smtClean="0"/>
            <a:t> </a:t>
          </a:r>
          <a:r>
            <a:rPr lang="en-US" sz="1800" kern="1200" dirty="0" err="1" smtClean="0"/>
            <a:t>màn</a:t>
          </a:r>
          <a:r>
            <a:rPr lang="en-US" sz="1800" kern="1200" dirty="0" smtClean="0"/>
            <a:t> </a:t>
          </a:r>
          <a:r>
            <a:rPr lang="en-US" sz="1800" kern="1200" dirty="0" err="1" smtClean="0"/>
            <a:t>hình</a:t>
          </a:r>
          <a:endParaRPr lang="en-US" sz="1800" kern="1200" dirty="0"/>
        </a:p>
      </dsp:txBody>
      <dsp:txXfrm rot="10800000">
        <a:off x="0" y="783"/>
        <a:ext cx="4267200" cy="168521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565D33-B317-468C-BA37-8571B3C30E5B}">
      <dsp:nvSpPr>
        <dsp:cNvPr id="0" name=""/>
        <dsp:cNvSpPr/>
      </dsp:nvSpPr>
      <dsp:spPr>
        <a:xfrm>
          <a:off x="192732" y="504656"/>
          <a:ext cx="2433935" cy="1216967"/>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err="1" smtClean="0"/>
            <a:t>Các</a:t>
          </a:r>
          <a:r>
            <a:rPr lang="en-US" sz="1700" kern="1200" dirty="0" smtClean="0"/>
            <a:t> </a:t>
          </a:r>
          <a:r>
            <a:rPr lang="en-US" sz="1700" kern="1200" dirty="0" err="1" smtClean="0"/>
            <a:t>mô</a:t>
          </a:r>
          <a:r>
            <a:rPr lang="en-US" sz="1700" kern="1200" dirty="0" smtClean="0"/>
            <a:t> </a:t>
          </a:r>
          <a:r>
            <a:rPr lang="en-US" sz="1700" kern="1200" dirty="0" err="1" smtClean="0"/>
            <a:t>hình</a:t>
          </a:r>
          <a:r>
            <a:rPr lang="en-US" sz="1700" kern="1200" dirty="0" smtClean="0"/>
            <a:t> </a:t>
          </a:r>
          <a:r>
            <a:rPr lang="en-US" sz="1700" kern="1200" dirty="0" err="1" smtClean="0"/>
            <a:t>quyết</a:t>
          </a:r>
          <a:r>
            <a:rPr lang="en-US" sz="1700" kern="1200" dirty="0" smtClean="0"/>
            <a:t> </a:t>
          </a:r>
          <a:r>
            <a:rPr lang="en-US" sz="1700" kern="1200" dirty="0" err="1" smtClean="0"/>
            <a:t>định</a:t>
          </a:r>
          <a:r>
            <a:rPr lang="en-US" sz="1700" kern="1200" dirty="0" smtClean="0"/>
            <a:t> </a:t>
          </a:r>
          <a:r>
            <a:rPr lang="en-US" sz="1700" kern="1200" dirty="0" err="1" smtClean="0"/>
            <a:t>của</a:t>
          </a:r>
          <a:r>
            <a:rPr lang="en-US" sz="1700" kern="1200" dirty="0" smtClean="0"/>
            <a:t> Quantum </a:t>
          </a:r>
          <a:r>
            <a:rPr lang="en-US" sz="1700" kern="1200" dirty="0" err="1" smtClean="0"/>
            <a:t>được</a:t>
          </a:r>
          <a:r>
            <a:rPr lang="en-US" sz="1700" kern="1200" dirty="0" smtClean="0"/>
            <a:t> </a:t>
          </a:r>
          <a:r>
            <a:rPr lang="en-US" sz="1700" kern="1200" dirty="0" err="1" smtClean="0"/>
            <a:t>định</a:t>
          </a:r>
          <a:r>
            <a:rPr lang="en-US" sz="1700" kern="1200" dirty="0" smtClean="0"/>
            <a:t> </a:t>
          </a:r>
          <a:r>
            <a:rPr lang="en-US" sz="1700" kern="1200" dirty="0" err="1" smtClean="0"/>
            <a:t>nghĩa</a:t>
          </a:r>
          <a:r>
            <a:rPr lang="en-US" sz="1700" kern="1200" dirty="0" smtClean="0"/>
            <a:t> </a:t>
          </a:r>
          <a:r>
            <a:rPr lang="en-US" sz="1700" kern="1200" dirty="0" err="1" smtClean="0"/>
            <a:t>trong</a:t>
          </a:r>
          <a:r>
            <a:rPr lang="en-US" sz="1700" kern="1200" dirty="0" smtClean="0"/>
            <a:t> combo box </a:t>
          </a:r>
          <a:r>
            <a:rPr lang="en-US" sz="1700" kern="1200" dirty="0" err="1" smtClean="0"/>
            <a:t>trên</a:t>
          </a:r>
          <a:r>
            <a:rPr lang="en-US" sz="1700" kern="1200" dirty="0" smtClean="0"/>
            <a:t> toolbar</a:t>
          </a:r>
          <a:endParaRPr lang="en-US" sz="1700" kern="1200" dirty="0"/>
        </a:p>
      </dsp:txBody>
      <dsp:txXfrm>
        <a:off x="192732" y="504656"/>
        <a:ext cx="2433935" cy="1216967"/>
      </dsp:txXfrm>
    </dsp:sp>
    <dsp:sp modelId="{BD1B7C3E-E8D4-4812-A2A1-BCF425A1B8F3}">
      <dsp:nvSpPr>
        <dsp:cNvPr id="0" name=""/>
        <dsp:cNvSpPr/>
      </dsp:nvSpPr>
      <dsp:spPr>
        <a:xfrm rot="5400000">
          <a:off x="775318" y="2301630"/>
          <a:ext cx="1268762" cy="425938"/>
        </a:xfrm>
        <a:prstGeom prst="leftRightArrow">
          <a:avLst>
            <a:gd name="adj1" fmla="val 60000"/>
            <a:gd name="adj2" fmla="val 50000"/>
          </a:avLst>
        </a:prstGeom>
        <a:solidFill>
          <a:schemeClr val="accent2">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775318" y="2301630"/>
        <a:ext cx="1268762" cy="425938"/>
      </dsp:txXfrm>
    </dsp:sp>
    <dsp:sp modelId="{67535B22-89FA-44A0-A76D-645607D0CC77}">
      <dsp:nvSpPr>
        <dsp:cNvPr id="0" name=""/>
        <dsp:cNvSpPr/>
      </dsp:nvSpPr>
      <dsp:spPr>
        <a:xfrm>
          <a:off x="192732" y="3307576"/>
          <a:ext cx="2433935" cy="1216967"/>
        </a:xfrm>
        <a:prstGeom prst="roundRect">
          <a:avLst>
            <a:gd name="adj" fmla="val 10000"/>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err="1" smtClean="0"/>
            <a:t>Các</a:t>
          </a:r>
          <a:r>
            <a:rPr lang="en-US" sz="1700" kern="1200" dirty="0" smtClean="0"/>
            <a:t> </a:t>
          </a:r>
          <a:r>
            <a:rPr lang="en-US" sz="1700" kern="1200" dirty="0" err="1" smtClean="0"/>
            <a:t>chiến</a:t>
          </a:r>
          <a:r>
            <a:rPr lang="en-US" sz="1700" kern="1200" dirty="0" smtClean="0"/>
            <a:t> </a:t>
          </a:r>
          <a:r>
            <a:rPr lang="en-US" sz="1700" kern="1200" dirty="0" err="1" smtClean="0"/>
            <a:t>lược</a:t>
          </a:r>
          <a:r>
            <a:rPr lang="en-US" sz="1700" kern="1200" dirty="0" smtClean="0"/>
            <a:t> </a:t>
          </a:r>
          <a:r>
            <a:rPr lang="en-US" sz="1700" kern="1200" dirty="0" err="1" smtClean="0"/>
            <a:t>này</a:t>
          </a:r>
          <a:r>
            <a:rPr lang="en-US" sz="1700" kern="1200" dirty="0" smtClean="0"/>
            <a:t> </a:t>
          </a:r>
          <a:r>
            <a:rPr lang="en-US" sz="1700" kern="1200" dirty="0" err="1" smtClean="0"/>
            <a:t>xác</a:t>
          </a:r>
          <a:r>
            <a:rPr lang="en-US" sz="1700" kern="1200" dirty="0" smtClean="0"/>
            <a:t> </a:t>
          </a:r>
          <a:r>
            <a:rPr lang="en-US" sz="1700" kern="1200" dirty="0" err="1" smtClean="0"/>
            <a:t>định</a:t>
          </a:r>
          <a:r>
            <a:rPr lang="en-US" sz="1700" kern="1200" dirty="0" smtClean="0"/>
            <a:t> </a:t>
          </a:r>
          <a:r>
            <a:rPr lang="en-US" sz="1700" kern="1200" dirty="0" err="1" smtClean="0"/>
            <a:t>thời</a:t>
          </a:r>
          <a:r>
            <a:rPr lang="en-US" sz="1700" kern="1200" dirty="0" smtClean="0"/>
            <a:t> </a:t>
          </a:r>
          <a:r>
            <a:rPr lang="en-US" sz="1700" kern="1200" dirty="0" err="1" smtClean="0"/>
            <a:t>điểm</a:t>
          </a:r>
          <a:r>
            <a:rPr lang="en-US" sz="1700" kern="1200" dirty="0" smtClean="0"/>
            <a:t> </a:t>
          </a:r>
          <a:r>
            <a:rPr lang="en-US" sz="1700" kern="1200" dirty="0" err="1" smtClean="0"/>
            <a:t>Mua</a:t>
          </a:r>
          <a:r>
            <a:rPr lang="en-US" sz="1700" kern="1200" dirty="0" smtClean="0"/>
            <a:t>/</a:t>
          </a:r>
          <a:r>
            <a:rPr lang="en-US" sz="1700" kern="1200" dirty="0" err="1" smtClean="0"/>
            <a:t>Bán</a:t>
          </a:r>
          <a:r>
            <a:rPr lang="en-US" sz="1700" kern="1200" dirty="0" smtClean="0"/>
            <a:t> </a:t>
          </a:r>
          <a:r>
            <a:rPr lang="en-US" sz="1700" kern="1200" dirty="0" err="1" smtClean="0"/>
            <a:t>hiệu</a:t>
          </a:r>
          <a:r>
            <a:rPr lang="en-US" sz="1700" kern="1200" dirty="0" smtClean="0"/>
            <a:t> </a:t>
          </a:r>
          <a:r>
            <a:rPr lang="en-US" sz="1700" kern="1200" dirty="0" err="1" smtClean="0"/>
            <a:t>quả</a:t>
          </a:r>
          <a:endParaRPr lang="en-US" sz="1700" kern="1200" dirty="0"/>
        </a:p>
      </dsp:txBody>
      <dsp:txXfrm>
        <a:off x="192732" y="3307576"/>
        <a:ext cx="2433935" cy="1216967"/>
      </dsp:txXfrm>
    </dsp:sp>
    <dsp:sp modelId="{70F22054-C94F-46F7-8C22-831354BDA2A7}">
      <dsp:nvSpPr>
        <dsp:cNvPr id="0" name=""/>
        <dsp:cNvSpPr/>
      </dsp:nvSpPr>
      <dsp:spPr>
        <a:xfrm rot="16200000">
          <a:off x="775318" y="2301630"/>
          <a:ext cx="1268762" cy="425938"/>
        </a:xfrm>
        <a:prstGeom prst="leftRightArrow">
          <a:avLst>
            <a:gd name="adj1" fmla="val 60000"/>
            <a:gd name="adj2" fmla="val 50000"/>
          </a:avLst>
        </a:prstGeom>
        <a:solidFill>
          <a:schemeClr val="accent2">
            <a:hueOff val="-838123"/>
            <a:satOff val="-9658"/>
            <a:lumOff val="2159"/>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16200000">
        <a:off x="775318" y="2301630"/>
        <a:ext cx="1268762" cy="42593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0FD66BE-9F44-4737-9038-96EC7B4E6F84}">
      <dsp:nvSpPr>
        <dsp:cNvPr id="0" name=""/>
        <dsp:cNvSpPr/>
      </dsp:nvSpPr>
      <dsp:spPr>
        <a:xfrm>
          <a:off x="0" y="3671025"/>
          <a:ext cx="3200400" cy="1204912"/>
        </a:xfrm>
        <a:prstGeom prst="rect">
          <a:avLst/>
        </a:prstGeom>
        <a:solidFill>
          <a:schemeClr val="lt1">
            <a:hueOff val="0"/>
            <a:satOff val="0"/>
            <a:lumOff val="0"/>
            <a:alphaOff val="0"/>
          </a:schemeClr>
        </a:solidFill>
        <a:ln>
          <a:noFill/>
        </a:ln>
        <a:effectLst>
          <a:outerShdw blurRad="57150" dist="38100" dir="5400000" algn="ctr" rotWithShape="0">
            <a:schemeClr val="lt1">
              <a:hueOff val="0"/>
              <a:satOff val="0"/>
              <a:lumOff val="0"/>
              <a:alphaOff val="0"/>
              <a:shade val="9000"/>
              <a:satMod val="105000"/>
              <a:alpha val="48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en-US" sz="2400" kern="1200" dirty="0" err="1" smtClean="0">
              <a:solidFill>
                <a:srgbClr val="92D050"/>
              </a:solidFill>
            </a:rPr>
            <a:t>Trên</a:t>
          </a:r>
          <a:r>
            <a:rPr lang="en-US" sz="2400" kern="1200" dirty="0" smtClean="0">
              <a:solidFill>
                <a:srgbClr val="92D050"/>
              </a:solidFill>
            </a:rPr>
            <a:t> 50 </a:t>
          </a:r>
          <a:r>
            <a:rPr lang="en-US" sz="2400" kern="1200" dirty="0" err="1" smtClean="0">
              <a:solidFill>
                <a:srgbClr val="92D050"/>
              </a:solidFill>
            </a:rPr>
            <a:t>mô</a:t>
          </a:r>
          <a:r>
            <a:rPr lang="en-US" sz="2400" kern="1200" dirty="0" smtClean="0">
              <a:solidFill>
                <a:srgbClr val="92D050"/>
              </a:solidFill>
            </a:rPr>
            <a:t> </a:t>
          </a:r>
          <a:r>
            <a:rPr lang="en-US" sz="2400" kern="1200" dirty="0" err="1" smtClean="0">
              <a:solidFill>
                <a:srgbClr val="92D050"/>
              </a:solidFill>
            </a:rPr>
            <a:t>hình</a:t>
          </a:r>
          <a:r>
            <a:rPr lang="en-US" sz="2400" kern="1200" dirty="0" smtClean="0">
              <a:solidFill>
                <a:srgbClr val="92D050"/>
              </a:solidFill>
            </a:rPr>
            <a:t> </a:t>
          </a:r>
          <a:r>
            <a:rPr lang="en-US" sz="2400" kern="1200" dirty="0" err="1" smtClean="0">
              <a:solidFill>
                <a:srgbClr val="92D050"/>
              </a:solidFill>
            </a:rPr>
            <a:t>định</a:t>
          </a:r>
          <a:r>
            <a:rPr lang="en-US" sz="2400" kern="1200" dirty="0" smtClean="0">
              <a:solidFill>
                <a:srgbClr val="92D050"/>
              </a:solidFill>
            </a:rPr>
            <a:t> </a:t>
          </a:r>
          <a:r>
            <a:rPr lang="en-US" sz="2400" kern="1200" dirty="0" err="1" smtClean="0">
              <a:solidFill>
                <a:srgbClr val="92D050"/>
              </a:solidFill>
            </a:rPr>
            <a:t>lượng</a:t>
          </a:r>
          <a:r>
            <a:rPr lang="en-US" sz="2400" kern="1200" dirty="0" smtClean="0">
              <a:solidFill>
                <a:srgbClr val="92D050"/>
              </a:solidFill>
            </a:rPr>
            <a:t> </a:t>
          </a:r>
          <a:r>
            <a:rPr lang="en-US" sz="2400" kern="1200" dirty="0" err="1" smtClean="0">
              <a:solidFill>
                <a:srgbClr val="92D050"/>
              </a:solidFill>
            </a:rPr>
            <a:t>được</a:t>
          </a:r>
          <a:r>
            <a:rPr lang="en-US" sz="2400" kern="1200" dirty="0" smtClean="0">
              <a:solidFill>
                <a:srgbClr val="92D050"/>
              </a:solidFill>
            </a:rPr>
            <a:t> </a:t>
          </a:r>
          <a:r>
            <a:rPr lang="en-US" sz="2400" kern="1200" dirty="0" err="1" smtClean="0">
              <a:solidFill>
                <a:srgbClr val="92D050"/>
              </a:solidFill>
            </a:rPr>
            <a:t>xây</a:t>
          </a:r>
          <a:r>
            <a:rPr lang="en-US" sz="2400" kern="1200" dirty="0" smtClean="0">
              <a:solidFill>
                <a:srgbClr val="92D050"/>
              </a:solidFill>
            </a:rPr>
            <a:t> </a:t>
          </a:r>
          <a:r>
            <a:rPr lang="en-US" sz="2400" kern="1200" dirty="0" err="1" smtClean="0">
              <a:solidFill>
                <a:srgbClr val="92D050"/>
              </a:solidFill>
            </a:rPr>
            <a:t>dựng</a:t>
          </a:r>
          <a:r>
            <a:rPr lang="en-US" sz="2400" kern="1200" dirty="0" smtClean="0">
              <a:solidFill>
                <a:srgbClr val="92D050"/>
              </a:solidFill>
            </a:rPr>
            <a:t> </a:t>
          </a:r>
          <a:r>
            <a:rPr lang="en-US" sz="2400" kern="1200" dirty="0" err="1" smtClean="0">
              <a:solidFill>
                <a:srgbClr val="92D050"/>
              </a:solidFill>
            </a:rPr>
            <a:t>trước</a:t>
          </a:r>
          <a:endParaRPr lang="en-US" sz="2400" kern="1200" dirty="0">
            <a:solidFill>
              <a:srgbClr val="92D050"/>
            </a:solidFill>
          </a:endParaRPr>
        </a:p>
      </dsp:txBody>
      <dsp:txXfrm>
        <a:off x="0" y="3671025"/>
        <a:ext cx="3200400" cy="1204912"/>
      </dsp:txXfrm>
    </dsp:sp>
    <dsp:sp modelId="{84A77A12-A859-4959-9162-E427F3FF4609}">
      <dsp:nvSpPr>
        <dsp:cNvPr id="0" name=""/>
        <dsp:cNvSpPr/>
      </dsp:nvSpPr>
      <dsp:spPr>
        <a:xfrm rot="10800000">
          <a:off x="0" y="1835943"/>
          <a:ext cx="3200400" cy="1853155"/>
        </a:xfrm>
        <a:prstGeom prst="upArrowCallout">
          <a:avLst/>
        </a:prstGeom>
        <a:solidFill>
          <a:schemeClr val="lt1">
            <a:hueOff val="0"/>
            <a:satOff val="0"/>
            <a:lumOff val="0"/>
            <a:alphaOff val="0"/>
          </a:schemeClr>
        </a:solidFill>
        <a:ln>
          <a:noFill/>
        </a:ln>
        <a:effectLst>
          <a:outerShdw blurRad="57150" dist="38100" dir="5400000" algn="ctr" rotWithShape="0">
            <a:schemeClr val="lt1">
              <a:hueOff val="0"/>
              <a:satOff val="0"/>
              <a:lumOff val="0"/>
              <a:alphaOff val="0"/>
              <a:shade val="9000"/>
              <a:satMod val="105000"/>
              <a:alpha val="48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err="1" smtClean="0"/>
            <a:t>Các</a:t>
          </a:r>
          <a:r>
            <a:rPr lang="en-US" sz="1500" kern="1200" dirty="0" smtClean="0"/>
            <a:t> </a:t>
          </a:r>
          <a:r>
            <a:rPr lang="en-US" sz="1500" kern="1200" dirty="0" err="1" smtClean="0"/>
            <a:t>quyết</a:t>
          </a:r>
          <a:r>
            <a:rPr lang="en-US" sz="1500" kern="1200" dirty="0" smtClean="0"/>
            <a:t> </a:t>
          </a:r>
          <a:r>
            <a:rPr lang="en-US" sz="1500" kern="1200" dirty="0" err="1" smtClean="0"/>
            <a:t>định</a:t>
          </a:r>
          <a:r>
            <a:rPr lang="en-US" sz="1500" kern="1200" dirty="0" smtClean="0"/>
            <a:t> MUA/BÁN </a:t>
          </a:r>
          <a:r>
            <a:rPr lang="en-US" sz="1500" kern="1200" dirty="0" err="1" smtClean="0"/>
            <a:t>được</a:t>
          </a:r>
          <a:r>
            <a:rPr lang="en-US" sz="1500" kern="1200" dirty="0" smtClean="0"/>
            <a:t> </a:t>
          </a:r>
          <a:r>
            <a:rPr lang="en-US" sz="1500" kern="1200" dirty="0" err="1" smtClean="0"/>
            <a:t>hiển</a:t>
          </a:r>
          <a:r>
            <a:rPr lang="en-US" sz="1500" kern="1200" dirty="0" smtClean="0"/>
            <a:t> </a:t>
          </a:r>
          <a:r>
            <a:rPr lang="en-US" sz="1500" kern="1200" dirty="0" err="1" smtClean="0"/>
            <a:t>thị</a:t>
          </a:r>
          <a:r>
            <a:rPr lang="en-US" sz="1500" kern="1200" dirty="0" smtClean="0"/>
            <a:t> </a:t>
          </a:r>
          <a:r>
            <a:rPr lang="en-US" sz="1500" kern="1200" dirty="0" err="1" smtClean="0"/>
            <a:t>trên</a:t>
          </a:r>
          <a:r>
            <a:rPr lang="en-US" sz="1500" kern="1200" dirty="0" smtClean="0"/>
            <a:t> </a:t>
          </a:r>
          <a:r>
            <a:rPr lang="en-US" sz="1500" kern="1200" dirty="0" err="1" smtClean="0"/>
            <a:t>đồ</a:t>
          </a:r>
          <a:r>
            <a:rPr lang="en-US" sz="1500" kern="1200" dirty="0" smtClean="0"/>
            <a:t> </a:t>
          </a:r>
          <a:r>
            <a:rPr lang="en-US" sz="1500" kern="1200" dirty="0" err="1" smtClean="0"/>
            <a:t>thị</a:t>
          </a:r>
          <a:endParaRPr lang="en-US" sz="1500" kern="1200" dirty="0"/>
        </a:p>
      </dsp:txBody>
      <dsp:txXfrm rot="10800000">
        <a:off x="0" y="1835943"/>
        <a:ext cx="3200400" cy="1853155"/>
      </dsp:txXfrm>
    </dsp:sp>
    <dsp:sp modelId="{C491D6F8-711C-456A-AC38-14B579D93CF3}">
      <dsp:nvSpPr>
        <dsp:cNvPr id="0" name=""/>
        <dsp:cNvSpPr/>
      </dsp:nvSpPr>
      <dsp:spPr>
        <a:xfrm rot="10800000">
          <a:off x="0" y="862"/>
          <a:ext cx="3200400" cy="1853155"/>
        </a:xfrm>
        <a:prstGeom prst="upArrowCallout">
          <a:avLst/>
        </a:prstGeom>
        <a:solidFill>
          <a:schemeClr val="lt1">
            <a:hueOff val="0"/>
            <a:satOff val="0"/>
            <a:lumOff val="0"/>
            <a:alphaOff val="0"/>
          </a:schemeClr>
        </a:solidFill>
        <a:ln>
          <a:noFill/>
        </a:ln>
        <a:effectLst>
          <a:outerShdw blurRad="57150" dist="38100" dir="5400000" algn="ctr" rotWithShape="0">
            <a:schemeClr val="lt1">
              <a:hueOff val="0"/>
              <a:satOff val="0"/>
              <a:lumOff val="0"/>
              <a:alphaOff val="0"/>
              <a:shade val="9000"/>
              <a:satMod val="105000"/>
              <a:alpha val="48000"/>
            </a:scheme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rtl="0">
            <a:lnSpc>
              <a:spcPct val="90000"/>
            </a:lnSpc>
            <a:spcBef>
              <a:spcPct val="0"/>
            </a:spcBef>
            <a:spcAft>
              <a:spcPct val="35000"/>
            </a:spcAft>
          </a:pPr>
          <a:r>
            <a:rPr lang="en-US" sz="1500" kern="1200" dirty="0" err="1" smtClean="0"/>
            <a:t>Đưa</a:t>
          </a:r>
          <a:r>
            <a:rPr lang="en-US" sz="1500" kern="1200" dirty="0" smtClean="0"/>
            <a:t> </a:t>
          </a:r>
          <a:r>
            <a:rPr lang="en-US" sz="1500" kern="1200" dirty="0" err="1" smtClean="0"/>
            <a:t>ra</a:t>
          </a:r>
          <a:r>
            <a:rPr lang="en-US" sz="1500" kern="1200" dirty="0" smtClean="0"/>
            <a:t> </a:t>
          </a:r>
          <a:r>
            <a:rPr lang="en-US" sz="1500" kern="1200" dirty="0" err="1" smtClean="0"/>
            <a:t>quyết</a:t>
          </a:r>
          <a:r>
            <a:rPr lang="en-US" sz="1500" kern="1200" dirty="0" smtClean="0"/>
            <a:t> </a:t>
          </a:r>
          <a:r>
            <a:rPr lang="en-US" sz="1500" kern="1200" dirty="0" err="1" smtClean="0"/>
            <a:t>định</a:t>
          </a:r>
          <a:r>
            <a:rPr lang="en-US" sz="1500" kern="1200" dirty="0" smtClean="0"/>
            <a:t> </a:t>
          </a:r>
          <a:r>
            <a:rPr lang="en-US" sz="1500" kern="1200" dirty="0" err="1" smtClean="0"/>
            <a:t>dựa</a:t>
          </a:r>
          <a:r>
            <a:rPr lang="en-US" sz="1500" kern="1200" dirty="0" smtClean="0"/>
            <a:t> </a:t>
          </a:r>
          <a:r>
            <a:rPr lang="en-US" sz="1500" kern="1200" dirty="0" err="1" smtClean="0"/>
            <a:t>trên</a:t>
          </a:r>
          <a:r>
            <a:rPr lang="en-US" sz="1500" kern="1200" dirty="0" smtClean="0"/>
            <a:t> </a:t>
          </a:r>
          <a:r>
            <a:rPr lang="en-US" sz="1500" kern="1200" dirty="0" err="1" smtClean="0"/>
            <a:t>mô</a:t>
          </a:r>
          <a:r>
            <a:rPr lang="en-US" sz="1500" kern="1200" dirty="0" smtClean="0"/>
            <a:t> </a:t>
          </a:r>
          <a:r>
            <a:rPr lang="en-US" sz="1500" kern="1200" dirty="0" err="1" smtClean="0"/>
            <a:t>hình</a:t>
          </a:r>
          <a:r>
            <a:rPr lang="en-US" sz="1500" kern="1200" dirty="0" smtClean="0"/>
            <a:t> </a:t>
          </a:r>
          <a:r>
            <a:rPr lang="en-US" sz="1500" kern="1200" dirty="0" err="1" smtClean="0"/>
            <a:t>định</a:t>
          </a:r>
          <a:r>
            <a:rPr lang="en-US" sz="1500" kern="1200" dirty="0" smtClean="0"/>
            <a:t> </a:t>
          </a:r>
          <a:r>
            <a:rPr lang="en-US" sz="1500" kern="1200" dirty="0" err="1" smtClean="0"/>
            <a:t>lượng</a:t>
          </a:r>
          <a:r>
            <a:rPr lang="en-US" sz="1500" kern="1200" dirty="0" smtClean="0"/>
            <a:t> </a:t>
          </a:r>
          <a:r>
            <a:rPr lang="en-US" sz="1500" kern="1200" dirty="0" err="1" smtClean="0"/>
            <a:t>cho</a:t>
          </a:r>
          <a:r>
            <a:rPr lang="en-US" sz="1500" kern="1200" dirty="0" smtClean="0"/>
            <a:t> </a:t>
          </a:r>
          <a:r>
            <a:rPr lang="en-US" sz="1500" kern="1200" dirty="0" err="1" smtClean="0"/>
            <a:t>nhà</a:t>
          </a:r>
          <a:r>
            <a:rPr lang="en-US" sz="1500" kern="1200" dirty="0" smtClean="0"/>
            <a:t> </a:t>
          </a:r>
          <a:r>
            <a:rPr lang="en-US" sz="1500" kern="1200" dirty="0" err="1" smtClean="0"/>
            <a:t>đầu</a:t>
          </a:r>
          <a:r>
            <a:rPr lang="en-US" sz="1500" kern="1200" dirty="0" smtClean="0"/>
            <a:t> </a:t>
          </a:r>
          <a:r>
            <a:rPr lang="en-US" sz="1500" kern="1200" dirty="0" err="1" smtClean="0"/>
            <a:t>tư</a:t>
          </a:r>
          <a:endParaRPr lang="en-US" sz="1500" kern="1200" dirty="0"/>
        </a:p>
      </dsp:txBody>
      <dsp:txXfrm>
        <a:off x="0" y="862"/>
        <a:ext cx="3200400" cy="650457"/>
      </dsp:txXfrm>
    </dsp:sp>
    <dsp:sp modelId="{C7A8F93D-7EA5-48A6-9E1F-DA50F5F3DC5C}">
      <dsp:nvSpPr>
        <dsp:cNvPr id="0" name=""/>
        <dsp:cNvSpPr/>
      </dsp:nvSpPr>
      <dsp:spPr>
        <a:xfrm>
          <a:off x="0" y="651319"/>
          <a:ext cx="1600199" cy="554093"/>
        </a:xfrm>
        <a:prstGeom prst="rect">
          <a:avLst/>
        </a:prstGeom>
        <a:solidFill>
          <a:schemeClr val="lt1">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92D050"/>
              </a:solidFill>
            </a:rPr>
            <a:t>Increase PROFIT</a:t>
          </a:r>
          <a:endParaRPr lang="en-US" sz="1800" kern="1200" dirty="0">
            <a:solidFill>
              <a:srgbClr val="92D050"/>
            </a:solidFill>
          </a:endParaRPr>
        </a:p>
      </dsp:txBody>
      <dsp:txXfrm>
        <a:off x="0" y="651319"/>
        <a:ext cx="1600199" cy="554093"/>
      </dsp:txXfrm>
    </dsp:sp>
    <dsp:sp modelId="{26AA626A-0681-42C0-8D33-74AE0206F1E5}">
      <dsp:nvSpPr>
        <dsp:cNvPr id="0" name=""/>
        <dsp:cNvSpPr/>
      </dsp:nvSpPr>
      <dsp:spPr>
        <a:xfrm>
          <a:off x="1600200" y="651319"/>
          <a:ext cx="1600199" cy="554093"/>
        </a:xfrm>
        <a:prstGeom prst="rect">
          <a:avLst/>
        </a:prstGeom>
        <a:solidFill>
          <a:schemeClr val="lt1">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rtl="0">
            <a:lnSpc>
              <a:spcPct val="90000"/>
            </a:lnSpc>
            <a:spcBef>
              <a:spcPct val="0"/>
            </a:spcBef>
            <a:spcAft>
              <a:spcPct val="35000"/>
            </a:spcAft>
          </a:pPr>
          <a:r>
            <a:rPr lang="en-US" sz="1800" kern="1200" dirty="0" err="1" smtClean="0">
              <a:solidFill>
                <a:srgbClr val="FF0000"/>
              </a:solidFill>
            </a:rPr>
            <a:t>Deacrese</a:t>
          </a:r>
          <a:r>
            <a:rPr lang="en-US" sz="1800" kern="1200" dirty="0" smtClean="0">
              <a:solidFill>
                <a:srgbClr val="FF0000"/>
              </a:solidFill>
            </a:rPr>
            <a:t> RISK</a:t>
          </a:r>
          <a:endParaRPr lang="en-US" sz="1800" kern="1200" dirty="0">
            <a:solidFill>
              <a:srgbClr val="FF0000"/>
            </a:solidFill>
          </a:endParaRPr>
        </a:p>
      </dsp:txBody>
      <dsp:txXfrm>
        <a:off x="1600200" y="651319"/>
        <a:ext cx="1600199" cy="55409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rot="10800000">
          <a:off x="329319" y="165"/>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Backtesting</a:t>
          </a:r>
          <a:r>
            <a:rPr lang="en-US" sz="1900" kern="1200" dirty="0" smtClean="0"/>
            <a:t> </a:t>
          </a:r>
          <a:r>
            <a:rPr lang="en-US" sz="1900" kern="1200" dirty="0" err="1" smtClean="0"/>
            <a:t>là</a:t>
          </a:r>
          <a:r>
            <a:rPr lang="en-US" sz="1900" kern="1200" dirty="0" smtClean="0"/>
            <a:t> </a:t>
          </a:r>
          <a:r>
            <a:rPr lang="en-US" sz="1900" kern="1200" dirty="0" err="1" smtClean="0"/>
            <a:t>quá</a:t>
          </a:r>
          <a:r>
            <a:rPr lang="en-US" sz="1900" kern="1200" dirty="0" smtClean="0"/>
            <a:t> </a:t>
          </a:r>
          <a:r>
            <a:rPr lang="en-US" sz="1900" kern="1200" dirty="0" err="1" smtClean="0"/>
            <a:t>trình</a:t>
          </a:r>
          <a:r>
            <a:rPr lang="en-US" sz="1900" kern="1200" dirty="0" smtClean="0"/>
            <a:t> </a:t>
          </a:r>
          <a:r>
            <a:rPr lang="en-US" sz="1900" kern="1200" dirty="0" err="1" smtClean="0"/>
            <a:t>đánh</a:t>
          </a:r>
          <a:r>
            <a:rPr lang="en-US" sz="1900" kern="1200" dirty="0" smtClean="0"/>
            <a:t> </a:t>
          </a:r>
          <a:r>
            <a:rPr lang="en-US" sz="1900" kern="1200" dirty="0" err="1" smtClean="0"/>
            <a:t>giá</a:t>
          </a:r>
          <a:r>
            <a:rPr lang="en-US" sz="1900" kern="1200" dirty="0" smtClean="0"/>
            <a:t> </a:t>
          </a:r>
          <a:r>
            <a:rPr lang="en-US" sz="1900" kern="1200" dirty="0" err="1" smtClean="0"/>
            <a:t>định</a:t>
          </a:r>
          <a:r>
            <a:rPr lang="en-US" sz="1900" kern="1200" dirty="0" smtClean="0"/>
            <a:t> </a:t>
          </a:r>
          <a:r>
            <a:rPr lang="en-US" sz="1900" kern="1200" dirty="0" err="1" smtClean="0"/>
            <a:t>lượng</a:t>
          </a:r>
          <a:r>
            <a:rPr lang="en-US" sz="1900" kern="1200" dirty="0" smtClean="0"/>
            <a:t> </a:t>
          </a:r>
          <a:r>
            <a:rPr lang="en-US" sz="1900" kern="1200" dirty="0" err="1" smtClean="0"/>
            <a:t>một</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dựa</a:t>
          </a:r>
          <a:r>
            <a:rPr lang="en-US" sz="1900" kern="1200" dirty="0" smtClean="0"/>
            <a:t> </a:t>
          </a:r>
          <a:r>
            <a:rPr lang="en-US" sz="1900" kern="1200" dirty="0" err="1" smtClean="0"/>
            <a:t>trên</a:t>
          </a:r>
          <a:r>
            <a:rPr lang="en-US" sz="1900" kern="1200" dirty="0" smtClean="0"/>
            <a:t> </a:t>
          </a:r>
          <a:r>
            <a:rPr lang="en-US" sz="1900" kern="1200" dirty="0" err="1" smtClean="0"/>
            <a:t>các</a:t>
          </a:r>
          <a:r>
            <a:rPr lang="en-US" sz="1900" kern="1200" dirty="0" smtClean="0"/>
            <a:t> </a:t>
          </a:r>
          <a:r>
            <a:rPr lang="en-US" sz="1900" kern="1200" dirty="0" err="1" smtClean="0"/>
            <a:t>dữ</a:t>
          </a:r>
          <a:r>
            <a:rPr lang="en-US" sz="1900" kern="1200" dirty="0" smtClean="0"/>
            <a:t> </a:t>
          </a:r>
          <a:r>
            <a:rPr lang="en-US" sz="1900" kern="1200" dirty="0" err="1" smtClean="0"/>
            <a:t>liệu</a:t>
          </a:r>
          <a:r>
            <a:rPr lang="en-US" sz="1900" kern="1200" dirty="0" smtClean="0"/>
            <a:t> </a:t>
          </a:r>
          <a:r>
            <a:rPr lang="en-US" sz="1900" kern="1200" dirty="0" err="1" smtClean="0"/>
            <a:t>quá</a:t>
          </a:r>
          <a:r>
            <a:rPr lang="en-US" sz="1900" kern="1200" dirty="0" smtClean="0"/>
            <a:t> </a:t>
          </a:r>
          <a:r>
            <a:rPr lang="en-US" sz="1900" kern="1200" dirty="0" err="1" smtClean="0"/>
            <a:t>khứ</a:t>
          </a:r>
          <a:r>
            <a:rPr lang="en-US" sz="1900" kern="1200" dirty="0" smtClean="0"/>
            <a:t>	</a:t>
          </a:r>
          <a:endParaRPr lang="en-US" sz="1900" kern="1200" dirty="0"/>
        </a:p>
      </dsp:txBody>
      <dsp:txXfrm rot="10800000">
        <a:off x="329319" y="165"/>
        <a:ext cx="3379961" cy="1351984"/>
      </dsp:txXfrm>
    </dsp:sp>
    <dsp:sp modelId="{7A4C0704-22C2-46EE-B473-37A352D30E03}">
      <dsp:nvSpPr>
        <dsp:cNvPr id="0" name=""/>
        <dsp:cNvSpPr/>
      </dsp:nvSpPr>
      <dsp:spPr>
        <a:xfrm rot="10800000">
          <a:off x="329319" y="1541427"/>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Nhiều</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có</a:t>
          </a:r>
          <a:r>
            <a:rPr lang="en-US" sz="1900" kern="1200" dirty="0" smtClean="0"/>
            <a:t> </a:t>
          </a:r>
          <a:r>
            <a:rPr lang="en-US" sz="1900" kern="1200" dirty="0" err="1" smtClean="0"/>
            <a:t>thể</a:t>
          </a:r>
          <a:r>
            <a:rPr lang="en-US" sz="1900" kern="1200" dirty="0" smtClean="0"/>
            <a:t> </a:t>
          </a:r>
          <a:r>
            <a:rPr lang="en-US" sz="1900" kern="1200" dirty="0" err="1" smtClean="0"/>
            <a:t>được</a:t>
          </a:r>
          <a:r>
            <a:rPr lang="en-US" sz="1900" kern="1200" dirty="0" smtClean="0"/>
            <a:t> </a:t>
          </a:r>
          <a:r>
            <a:rPr lang="en-US" sz="1900" kern="1200" dirty="0" err="1" smtClean="0"/>
            <a:t>chọn</a:t>
          </a:r>
          <a:r>
            <a:rPr lang="en-US" sz="1900" kern="1200" dirty="0" smtClean="0"/>
            <a:t> </a:t>
          </a:r>
          <a:r>
            <a:rPr lang="en-US" sz="1900" kern="1200" dirty="0" err="1" smtClean="0"/>
            <a:t>lựa</a:t>
          </a:r>
          <a:r>
            <a:rPr lang="en-US" sz="1900" kern="1200" dirty="0" smtClean="0"/>
            <a:t> </a:t>
          </a:r>
          <a:r>
            <a:rPr lang="en-US" sz="1900" kern="1200" dirty="0" err="1" smtClean="0"/>
            <a:t>để</a:t>
          </a:r>
          <a:r>
            <a:rPr lang="en-US" sz="1900" kern="1200" dirty="0" smtClean="0"/>
            <a:t> </a:t>
          </a:r>
          <a:r>
            <a:rPr lang="en-US" sz="1900" kern="1200" dirty="0" err="1" smtClean="0"/>
            <a:t>đánh</a:t>
          </a:r>
          <a:r>
            <a:rPr lang="en-US" sz="1900" kern="1200" dirty="0" smtClean="0"/>
            <a:t> </a:t>
          </a:r>
          <a:r>
            <a:rPr lang="en-US" sz="1900" kern="1200" dirty="0" err="1" smtClean="0"/>
            <a:t>giá</a:t>
          </a:r>
          <a:endParaRPr lang="en-US" sz="1900" kern="1200" dirty="0"/>
        </a:p>
      </dsp:txBody>
      <dsp:txXfrm rot="10800000">
        <a:off x="329319" y="1541427"/>
        <a:ext cx="3379961" cy="1351984"/>
      </dsp:txXfrm>
    </dsp:sp>
    <dsp:sp modelId="{727447CA-603D-4DE7-86F6-6DA26D974FDC}">
      <dsp:nvSpPr>
        <dsp:cNvPr id="0" name=""/>
        <dsp:cNvSpPr/>
      </dsp:nvSpPr>
      <dsp:spPr>
        <a:xfrm rot="10800000">
          <a:off x="329319" y="3082690"/>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Một</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thực</a:t>
          </a:r>
          <a:r>
            <a:rPr lang="en-US" sz="1900" kern="1200" dirty="0" smtClean="0"/>
            <a:t> </a:t>
          </a:r>
          <a:r>
            <a:rPr lang="en-US" sz="1900" kern="1200" dirty="0" err="1" smtClean="0"/>
            <a:t>thi</a:t>
          </a:r>
          <a:r>
            <a:rPr lang="en-US" sz="1900" kern="1200" dirty="0" smtClean="0"/>
            <a:t> </a:t>
          </a:r>
          <a:r>
            <a:rPr lang="en-US" sz="1900" kern="1200" dirty="0" err="1" smtClean="0"/>
            <a:t>một</a:t>
          </a:r>
          <a:r>
            <a:rPr lang="en-US" sz="1900" kern="1200" dirty="0" smtClean="0"/>
            <a:t> </a:t>
          </a:r>
          <a:r>
            <a:rPr lang="en-US" sz="1900" kern="1200" dirty="0" err="1" smtClean="0"/>
            <a:t>mô</a:t>
          </a:r>
          <a:r>
            <a:rPr lang="en-US" sz="1900" kern="1200" dirty="0" smtClean="0"/>
            <a:t> </a:t>
          </a:r>
          <a:r>
            <a:rPr lang="en-US" sz="1900" kern="1200" dirty="0" err="1" smtClean="0"/>
            <a:t>hình</a:t>
          </a:r>
          <a:r>
            <a:rPr lang="en-US" sz="1900" kern="1200" dirty="0" smtClean="0"/>
            <a:t> </a:t>
          </a:r>
          <a:r>
            <a:rPr lang="en-US" sz="1900" kern="1200" dirty="0" err="1" smtClean="0"/>
            <a:t>định</a:t>
          </a:r>
          <a:r>
            <a:rPr lang="en-US" sz="1900" kern="1200" dirty="0" smtClean="0"/>
            <a:t> </a:t>
          </a:r>
          <a:r>
            <a:rPr lang="en-US" sz="1900" kern="1200" dirty="0" err="1" smtClean="0"/>
            <a:t>lượng</a:t>
          </a:r>
          <a:endParaRPr lang="en-US" sz="1900" kern="1200" dirty="0"/>
        </a:p>
      </dsp:txBody>
      <dsp:txXfrm rot="10800000">
        <a:off x="329319" y="3082690"/>
        <a:ext cx="3379961" cy="135198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a:off x="0" y="488899"/>
          <a:ext cx="4038600" cy="1615440"/>
        </a:xfrm>
        <a:prstGeom prst="chevr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err="1" smtClean="0"/>
            <a:t>Kết</a:t>
          </a:r>
          <a:r>
            <a:rPr lang="en-US" sz="1900" kern="1200" dirty="0" smtClean="0"/>
            <a:t> </a:t>
          </a:r>
          <a:r>
            <a:rPr lang="en-US" sz="1900" kern="1200" dirty="0" err="1" smtClean="0"/>
            <a:t>quả</a:t>
          </a:r>
          <a:r>
            <a:rPr lang="en-US" sz="1900" kern="1200" dirty="0" smtClean="0"/>
            <a:t> </a:t>
          </a:r>
          <a:r>
            <a:rPr lang="en-US" sz="1900" kern="1200" dirty="0" err="1" smtClean="0"/>
            <a:t>của</a:t>
          </a:r>
          <a:r>
            <a:rPr lang="en-US" sz="1900" kern="1200" dirty="0" smtClean="0"/>
            <a:t> </a:t>
          </a:r>
          <a:r>
            <a:rPr lang="en-US" sz="1900" kern="1200" dirty="0" err="1" smtClean="0"/>
            <a:t>chức</a:t>
          </a:r>
          <a:r>
            <a:rPr lang="en-US" sz="1900" kern="1200" dirty="0" smtClean="0"/>
            <a:t> </a:t>
          </a:r>
          <a:r>
            <a:rPr lang="en-US" sz="1900" kern="1200" dirty="0" err="1" smtClean="0"/>
            <a:t>năng</a:t>
          </a:r>
          <a:r>
            <a:rPr lang="en-US" sz="1900" kern="1200" dirty="0" smtClean="0"/>
            <a:t> </a:t>
          </a:r>
          <a:r>
            <a:rPr lang="en-US" sz="1900" kern="1200" dirty="0" err="1" smtClean="0"/>
            <a:t>Kiểm</a:t>
          </a:r>
          <a:r>
            <a:rPr lang="en-US" sz="1900" kern="1200" dirty="0" smtClean="0"/>
            <a:t> </a:t>
          </a:r>
          <a:r>
            <a:rPr lang="en-US" sz="1900" kern="1200" dirty="0" err="1" smtClean="0"/>
            <a:t>tra</a:t>
          </a:r>
          <a:r>
            <a:rPr lang="en-US" sz="1900" kern="1200" dirty="0" smtClean="0"/>
            <a:t> (</a:t>
          </a:r>
          <a:r>
            <a:rPr lang="en-US" sz="1900" kern="1200" dirty="0" err="1" smtClean="0"/>
            <a:t>Backtesting</a:t>
          </a:r>
          <a:r>
            <a:rPr lang="en-US" sz="1900" kern="1200" dirty="0" smtClean="0"/>
            <a:t>)  </a:t>
          </a:r>
          <a:r>
            <a:rPr lang="en-US" sz="1900" kern="1200" dirty="0" err="1" smtClean="0"/>
            <a:t>cho</a:t>
          </a:r>
          <a:r>
            <a:rPr lang="en-US" sz="1900" kern="1200" dirty="0" smtClean="0"/>
            <a:t> </a:t>
          </a:r>
          <a:r>
            <a:rPr lang="en-US" sz="1900" kern="1200" dirty="0" err="1" smtClean="0"/>
            <a:t>phép</a:t>
          </a:r>
          <a:r>
            <a:rPr lang="en-US" sz="1900" kern="1200" dirty="0" smtClean="0"/>
            <a:t> </a:t>
          </a:r>
          <a:r>
            <a:rPr lang="en-US" sz="1900" kern="1200" dirty="0" err="1" smtClean="0"/>
            <a:t>đánh</a:t>
          </a:r>
          <a:r>
            <a:rPr lang="en-US" sz="1900" kern="1200" dirty="0" smtClean="0"/>
            <a:t> </a:t>
          </a:r>
          <a:r>
            <a:rPr lang="en-US" sz="1900" kern="1200" dirty="0" err="1" smtClean="0"/>
            <a:t>giá</a:t>
          </a:r>
          <a:r>
            <a:rPr lang="en-US" sz="1900" kern="1200" dirty="0" smtClean="0"/>
            <a:t> </a:t>
          </a:r>
          <a:r>
            <a:rPr lang="en-US" sz="1900" kern="1200" dirty="0" err="1" smtClean="0"/>
            <a:t>hiệu</a:t>
          </a:r>
          <a:r>
            <a:rPr lang="en-US" sz="1900" kern="1200" dirty="0" smtClean="0"/>
            <a:t> </a:t>
          </a:r>
          <a:r>
            <a:rPr lang="en-US" sz="1900" kern="1200" dirty="0" err="1" smtClean="0"/>
            <a:t>quả</a:t>
          </a:r>
          <a:r>
            <a:rPr lang="en-US" sz="1900" kern="1200" dirty="0" smtClean="0"/>
            <a:t> </a:t>
          </a:r>
          <a:r>
            <a:rPr lang="en-US" sz="1900" kern="1200" dirty="0" err="1" smtClean="0"/>
            <a:t>của</a:t>
          </a:r>
          <a:r>
            <a:rPr lang="en-US" sz="1900" kern="1200" dirty="0" smtClean="0"/>
            <a:t> </a:t>
          </a:r>
          <a:r>
            <a:rPr lang="en-US" sz="1900" kern="1200" dirty="0" err="1" smtClean="0"/>
            <a:t>một</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trong</a:t>
          </a:r>
          <a:r>
            <a:rPr lang="en-US" sz="1900" kern="1200" dirty="0" smtClean="0"/>
            <a:t> </a:t>
          </a:r>
          <a:r>
            <a:rPr lang="en-US" sz="1900" kern="1200" dirty="0" err="1" smtClean="0"/>
            <a:t>một</a:t>
          </a:r>
          <a:r>
            <a:rPr lang="en-US" sz="1900" kern="1200" dirty="0" smtClean="0"/>
            <a:t> </a:t>
          </a:r>
          <a:r>
            <a:rPr lang="en-US" sz="1900" kern="1200" dirty="0" err="1" smtClean="0"/>
            <a:t>khoảng</a:t>
          </a:r>
          <a:r>
            <a:rPr lang="en-US" sz="1900" kern="1200" dirty="0" smtClean="0"/>
            <a:t> </a:t>
          </a:r>
          <a:r>
            <a:rPr lang="en-US" sz="1900" kern="1200" dirty="0" err="1" smtClean="0"/>
            <a:t>thời</a:t>
          </a:r>
          <a:r>
            <a:rPr lang="en-US" sz="1900" kern="1200" dirty="0" smtClean="0"/>
            <a:t> </a:t>
          </a:r>
          <a:r>
            <a:rPr lang="en-US" sz="1900" kern="1200" dirty="0" err="1" smtClean="0"/>
            <a:t>gian</a:t>
          </a:r>
          <a:endParaRPr lang="en-US" sz="1900" kern="1200" dirty="0"/>
        </a:p>
      </dsp:txBody>
      <dsp:txXfrm>
        <a:off x="0" y="488899"/>
        <a:ext cx="4038600" cy="1615440"/>
      </dsp:txXfrm>
    </dsp:sp>
    <dsp:sp modelId="{60FBC7BB-8A28-4806-9A5D-2663CAE2DE26}">
      <dsp:nvSpPr>
        <dsp:cNvPr id="0" name=""/>
        <dsp:cNvSpPr/>
      </dsp:nvSpPr>
      <dsp:spPr>
        <a:xfrm>
          <a:off x="0" y="2330500"/>
          <a:ext cx="4038600" cy="1615440"/>
        </a:xfrm>
        <a:prstGeom prst="chevron">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err="1" smtClean="0"/>
            <a:t>Giá</a:t>
          </a:r>
          <a:r>
            <a:rPr lang="en-US" sz="1900" kern="1200" dirty="0" smtClean="0"/>
            <a:t> </a:t>
          </a:r>
          <a:r>
            <a:rPr lang="en-US" sz="1900" kern="1200" dirty="0" err="1" smtClean="0"/>
            <a:t>trị</a:t>
          </a:r>
          <a:r>
            <a:rPr lang="en-US" sz="1900" kern="1200" dirty="0" smtClean="0"/>
            <a:t> </a:t>
          </a:r>
          <a:r>
            <a:rPr lang="en-US" sz="1900" kern="1200" dirty="0" err="1" smtClean="0"/>
            <a:t>được</a:t>
          </a:r>
          <a:r>
            <a:rPr lang="en-US" sz="1900" kern="1200" dirty="0" smtClean="0"/>
            <a:t> </a:t>
          </a:r>
          <a:r>
            <a:rPr lang="en-US" sz="1900" kern="1200" dirty="0" err="1" smtClean="0"/>
            <a:t>giả</a:t>
          </a:r>
          <a:r>
            <a:rPr lang="en-US" sz="1900" kern="1200" dirty="0" smtClean="0"/>
            <a:t> </a:t>
          </a:r>
          <a:r>
            <a:rPr lang="en-US" sz="1900" kern="1200" dirty="0" err="1" smtClean="0"/>
            <a:t>lập</a:t>
          </a:r>
          <a:r>
            <a:rPr lang="en-US" sz="1900" kern="1200" dirty="0" smtClean="0"/>
            <a:t> </a:t>
          </a:r>
          <a:r>
            <a:rPr lang="en-US" sz="1900" kern="1200" dirty="0" err="1" smtClean="0"/>
            <a:t>dựa</a:t>
          </a:r>
          <a:r>
            <a:rPr lang="en-US" sz="1900" kern="1200" dirty="0" smtClean="0"/>
            <a:t> </a:t>
          </a:r>
          <a:r>
            <a:rPr lang="en-US" sz="1900" kern="1200" dirty="0" err="1" smtClean="0"/>
            <a:t>trên</a:t>
          </a:r>
          <a:r>
            <a:rPr lang="en-US" sz="1900" kern="1200" dirty="0" smtClean="0"/>
            <a:t> 10 </a:t>
          </a:r>
          <a:r>
            <a:rPr lang="en-US" sz="1900" kern="1200" dirty="0" err="1" smtClean="0"/>
            <a:t>triệu</a:t>
          </a:r>
          <a:r>
            <a:rPr lang="en-US" sz="1900" kern="1200" dirty="0" smtClean="0"/>
            <a:t> </a:t>
          </a:r>
          <a:r>
            <a:rPr lang="en-US" sz="1900" kern="1200" dirty="0" err="1" smtClean="0"/>
            <a:t>đồng</a:t>
          </a:r>
          <a:r>
            <a:rPr lang="en-US" sz="1900" kern="1200" dirty="0" smtClean="0"/>
            <a:t>. </a:t>
          </a:r>
          <a:r>
            <a:rPr lang="en-US" sz="1900" kern="1200" dirty="0" err="1" smtClean="0"/>
            <a:t>Kết</a:t>
          </a:r>
          <a:r>
            <a:rPr lang="en-US" sz="1900" kern="1200" dirty="0" smtClean="0"/>
            <a:t> </a:t>
          </a:r>
          <a:r>
            <a:rPr lang="en-US" sz="1900" kern="1200" dirty="0" err="1" smtClean="0"/>
            <a:t>quả</a:t>
          </a:r>
          <a:r>
            <a:rPr lang="en-US" sz="1900" kern="1200" dirty="0" smtClean="0"/>
            <a:t> </a:t>
          </a:r>
          <a:r>
            <a:rPr lang="en-US" sz="1900" kern="1200" dirty="0" err="1" smtClean="0"/>
            <a:t>là</a:t>
          </a:r>
          <a:r>
            <a:rPr lang="en-US" sz="1900" kern="1200" dirty="0" smtClean="0"/>
            <a:t> </a:t>
          </a:r>
          <a:r>
            <a:rPr lang="en-US" sz="1900" kern="1200" dirty="0" err="1" smtClean="0"/>
            <a:t>Lợi</a:t>
          </a:r>
          <a:r>
            <a:rPr lang="en-US" sz="1900" kern="1200" dirty="0" smtClean="0"/>
            <a:t> </a:t>
          </a:r>
          <a:r>
            <a:rPr lang="en-US" sz="1900" kern="1200" dirty="0" err="1" smtClean="0"/>
            <a:t>nhuận</a:t>
          </a:r>
          <a:r>
            <a:rPr lang="en-US" sz="1900" kern="1200" dirty="0" smtClean="0"/>
            <a:t>/ </a:t>
          </a:r>
          <a:r>
            <a:rPr lang="en-US" sz="1900" kern="1200" dirty="0" err="1" smtClean="0"/>
            <a:t>Lỗ</a:t>
          </a:r>
          <a:r>
            <a:rPr lang="en-US" sz="1900" kern="1200" dirty="0" smtClean="0"/>
            <a:t> </a:t>
          </a:r>
          <a:r>
            <a:rPr lang="en-US" sz="1900" kern="1200" dirty="0" err="1" smtClean="0"/>
            <a:t>mà</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giao</a:t>
          </a:r>
          <a:r>
            <a:rPr lang="en-US" sz="1900" kern="1200" dirty="0" smtClean="0"/>
            <a:t> </a:t>
          </a:r>
          <a:r>
            <a:rPr lang="en-US" sz="1900" kern="1200" dirty="0" err="1" smtClean="0"/>
            <a:t>dịch</a:t>
          </a:r>
          <a:r>
            <a:rPr lang="en-US" sz="1900" kern="1200" dirty="0" smtClean="0"/>
            <a:t> </a:t>
          </a:r>
          <a:r>
            <a:rPr lang="en-US" sz="1900" kern="1200" dirty="0" err="1" smtClean="0"/>
            <a:t>tự</a:t>
          </a:r>
          <a:r>
            <a:rPr lang="en-US" sz="1900" kern="1200" dirty="0" smtClean="0"/>
            <a:t> </a:t>
          </a:r>
          <a:r>
            <a:rPr lang="en-US" sz="1900" kern="1200" dirty="0" err="1" smtClean="0"/>
            <a:t>động</a:t>
          </a:r>
          <a:r>
            <a:rPr lang="en-US" sz="1900" kern="1200" dirty="0" smtClean="0"/>
            <a:t> </a:t>
          </a:r>
          <a:r>
            <a:rPr lang="en-US" sz="1900" kern="1200" dirty="0" err="1" smtClean="0"/>
            <a:t>mang</a:t>
          </a:r>
          <a:r>
            <a:rPr lang="en-US" sz="1900" kern="1200" dirty="0" smtClean="0"/>
            <a:t> </a:t>
          </a:r>
          <a:r>
            <a:rPr lang="en-US" sz="1900" kern="1200" dirty="0" err="1" smtClean="0"/>
            <a:t>lại</a:t>
          </a:r>
          <a:endParaRPr lang="en-US" sz="1900" kern="1200" dirty="0"/>
        </a:p>
      </dsp:txBody>
      <dsp:txXfrm>
        <a:off x="0" y="2330500"/>
        <a:ext cx="4038600" cy="161544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rot="10800000">
          <a:off x="329319" y="165"/>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Sắp</a:t>
          </a:r>
          <a:r>
            <a:rPr lang="en-US" sz="1900" kern="1200" dirty="0" smtClean="0"/>
            <a:t> </a:t>
          </a:r>
          <a:r>
            <a:rPr lang="en-US" sz="1900" kern="1200" dirty="0" err="1" smtClean="0"/>
            <a:t>xếp</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giúp</a:t>
          </a:r>
          <a:r>
            <a:rPr lang="en-US" sz="1900" kern="1200" dirty="0" smtClean="0"/>
            <a:t> </a:t>
          </a:r>
          <a:r>
            <a:rPr lang="en-US" sz="1900" kern="1200" dirty="0" err="1" smtClean="0"/>
            <a:t>tìm</a:t>
          </a:r>
          <a:r>
            <a:rPr lang="en-US" sz="1900" kern="1200" dirty="0" smtClean="0"/>
            <a:t> </a:t>
          </a:r>
          <a:r>
            <a:rPr lang="en-US" sz="1900" kern="1200" dirty="0" err="1" smtClean="0"/>
            <a:t>ra</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hiệu</a:t>
          </a:r>
          <a:r>
            <a:rPr lang="en-US" sz="1900" kern="1200" dirty="0" smtClean="0"/>
            <a:t> </a:t>
          </a:r>
          <a:r>
            <a:rPr lang="en-US" sz="1900" kern="1200" dirty="0" err="1" smtClean="0"/>
            <a:t>quả</a:t>
          </a:r>
          <a:r>
            <a:rPr lang="en-US" sz="1900" kern="1200" dirty="0" smtClean="0"/>
            <a:t> </a:t>
          </a:r>
          <a:r>
            <a:rPr lang="en-US" sz="1900" kern="1200" dirty="0" err="1" smtClean="0"/>
            <a:t>cho</a:t>
          </a:r>
          <a:r>
            <a:rPr lang="en-US" sz="1900" kern="1200" dirty="0" smtClean="0"/>
            <a:t> </a:t>
          </a:r>
          <a:r>
            <a:rPr lang="en-US" sz="1900" kern="1200" dirty="0" err="1" smtClean="0"/>
            <a:t>một</a:t>
          </a:r>
          <a:r>
            <a:rPr lang="en-US" sz="1900" kern="1200" dirty="0" smtClean="0"/>
            <a:t> </a:t>
          </a:r>
          <a:r>
            <a:rPr lang="en-US" sz="1900" kern="1200" dirty="0" err="1" smtClean="0"/>
            <a:t>cổ</a:t>
          </a:r>
          <a:r>
            <a:rPr lang="en-US" sz="1900" kern="1200" dirty="0" smtClean="0"/>
            <a:t> </a:t>
          </a:r>
          <a:r>
            <a:rPr lang="en-US" sz="1900" kern="1200" dirty="0" err="1" smtClean="0"/>
            <a:t>phiếu</a:t>
          </a:r>
          <a:endParaRPr lang="en-US" sz="1900" kern="1200" dirty="0"/>
        </a:p>
      </dsp:txBody>
      <dsp:txXfrm rot="10800000">
        <a:off x="329319" y="165"/>
        <a:ext cx="3379961" cy="1351984"/>
      </dsp:txXfrm>
    </dsp:sp>
    <dsp:sp modelId="{7A4C0704-22C2-46EE-B473-37A352D30E03}">
      <dsp:nvSpPr>
        <dsp:cNvPr id="0" name=""/>
        <dsp:cNvSpPr/>
      </dsp:nvSpPr>
      <dsp:spPr>
        <a:xfrm rot="10800000">
          <a:off x="329319" y="1541427"/>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Có</a:t>
          </a:r>
          <a:r>
            <a:rPr lang="en-US" sz="1900" kern="1200" dirty="0" smtClean="0"/>
            <a:t> </a:t>
          </a:r>
          <a:r>
            <a:rPr lang="en-US" sz="1900" kern="1200" dirty="0" err="1" smtClean="0"/>
            <a:t>nhiều</a:t>
          </a:r>
          <a:r>
            <a:rPr lang="en-US" sz="1900" kern="1200" dirty="0" smtClean="0"/>
            <a:t> </a:t>
          </a:r>
          <a:r>
            <a:rPr lang="en-US" sz="1900" kern="1200" dirty="0" err="1" smtClean="0"/>
            <a:t>khung</a:t>
          </a:r>
          <a:r>
            <a:rPr lang="en-US" sz="1900" kern="1200" dirty="0" smtClean="0"/>
            <a:t> </a:t>
          </a:r>
          <a:r>
            <a:rPr lang="en-US" sz="1900" kern="1200" dirty="0" err="1" smtClean="0"/>
            <a:t>thời</a:t>
          </a:r>
          <a:r>
            <a:rPr lang="en-US" sz="1900" kern="1200" dirty="0" smtClean="0"/>
            <a:t> </a:t>
          </a:r>
          <a:r>
            <a:rPr lang="en-US" sz="1900" kern="1200" dirty="0" err="1" smtClean="0"/>
            <a:t>gian</a:t>
          </a:r>
          <a:r>
            <a:rPr lang="en-US" sz="1900" kern="1200" dirty="0" smtClean="0"/>
            <a:t> </a:t>
          </a:r>
          <a:r>
            <a:rPr lang="en-US" sz="1900" kern="1200" dirty="0" err="1" smtClean="0"/>
            <a:t>có</a:t>
          </a:r>
          <a:r>
            <a:rPr lang="en-US" sz="1900" kern="1200" dirty="0" smtClean="0"/>
            <a:t> </a:t>
          </a:r>
          <a:r>
            <a:rPr lang="en-US" sz="1900" kern="1200" dirty="0" err="1" smtClean="0"/>
            <a:t>thể</a:t>
          </a:r>
          <a:r>
            <a:rPr lang="en-US" sz="1900" kern="1200" dirty="0" smtClean="0"/>
            <a:t> </a:t>
          </a:r>
          <a:r>
            <a:rPr lang="en-US" sz="1900" kern="1200" dirty="0" err="1" smtClean="0"/>
            <a:t>chọn</a:t>
          </a:r>
          <a:r>
            <a:rPr lang="en-US" sz="1900" kern="1200" dirty="0" smtClean="0"/>
            <a:t> </a:t>
          </a:r>
          <a:r>
            <a:rPr lang="en-US" sz="1900" kern="1200" dirty="0" err="1" smtClean="0"/>
            <a:t>để</a:t>
          </a:r>
          <a:r>
            <a:rPr lang="en-US" sz="1900" kern="1200" dirty="0" smtClean="0"/>
            <a:t> </a:t>
          </a:r>
          <a:r>
            <a:rPr lang="en-US" sz="1900" kern="1200" dirty="0" err="1" smtClean="0"/>
            <a:t>kiểm</a:t>
          </a:r>
          <a:r>
            <a:rPr lang="en-US" sz="1900" kern="1200" dirty="0" smtClean="0"/>
            <a:t> </a:t>
          </a:r>
          <a:r>
            <a:rPr lang="en-US" sz="1900" kern="1200" dirty="0" err="1" smtClean="0"/>
            <a:t>tra</a:t>
          </a:r>
          <a:r>
            <a:rPr lang="en-US" sz="1900" kern="1200" dirty="0" smtClean="0"/>
            <a:t>, </a:t>
          </a:r>
          <a:r>
            <a:rPr lang="en-US" sz="1900" kern="1200" dirty="0" err="1" smtClean="0"/>
            <a:t>tùy</a:t>
          </a:r>
          <a:r>
            <a:rPr lang="en-US" sz="1900" kern="1200" dirty="0" smtClean="0"/>
            <a:t> </a:t>
          </a:r>
          <a:r>
            <a:rPr lang="en-US" sz="1900" kern="1200" dirty="0" err="1" smtClean="0"/>
            <a:t>vào</a:t>
          </a:r>
          <a:r>
            <a:rPr lang="en-US" sz="1900" kern="1200" dirty="0" smtClean="0"/>
            <a:t> </a:t>
          </a:r>
          <a:r>
            <a:rPr lang="en-US" sz="1900" kern="1200" dirty="0" err="1" smtClean="0"/>
            <a:t>khoảng</a:t>
          </a:r>
          <a:r>
            <a:rPr lang="en-US" sz="1900" kern="1200" dirty="0" smtClean="0"/>
            <a:t> </a:t>
          </a:r>
          <a:r>
            <a:rPr lang="en-US" sz="1900" kern="1200" dirty="0" err="1" smtClean="0"/>
            <a:t>thời</a:t>
          </a:r>
          <a:r>
            <a:rPr lang="en-US" sz="1900" kern="1200" dirty="0" smtClean="0"/>
            <a:t> </a:t>
          </a:r>
          <a:r>
            <a:rPr lang="en-US" sz="1900" kern="1200" dirty="0" err="1" smtClean="0"/>
            <a:t>gian</a:t>
          </a:r>
          <a:r>
            <a:rPr lang="en-US" sz="1900" kern="1200" dirty="0" smtClean="0"/>
            <a:t> </a:t>
          </a:r>
          <a:r>
            <a:rPr lang="en-US" sz="1900" kern="1200" dirty="0" err="1" smtClean="0"/>
            <a:t>đầu</a:t>
          </a:r>
          <a:r>
            <a:rPr lang="en-US" sz="1900" kern="1200" dirty="0" smtClean="0"/>
            <a:t> </a:t>
          </a:r>
          <a:r>
            <a:rPr lang="en-US" sz="1900" kern="1200" dirty="0" err="1" smtClean="0"/>
            <a:t>tư</a:t>
          </a:r>
          <a:endParaRPr lang="en-US" sz="1900" kern="1200" dirty="0"/>
        </a:p>
      </dsp:txBody>
      <dsp:txXfrm rot="10800000">
        <a:off x="329319" y="1541427"/>
        <a:ext cx="3379961" cy="1351984"/>
      </dsp:txXfrm>
    </dsp:sp>
    <dsp:sp modelId="{727447CA-603D-4DE7-86F6-6DA26D974FDC}">
      <dsp:nvSpPr>
        <dsp:cNvPr id="0" name=""/>
        <dsp:cNvSpPr/>
      </dsp:nvSpPr>
      <dsp:spPr>
        <a:xfrm rot="10800000">
          <a:off x="329319" y="3082690"/>
          <a:ext cx="3379961" cy="1351984"/>
        </a:xfrm>
        <a:prstGeom prst="chevron">
          <a:avLst/>
        </a:prstGeom>
        <a:solidFill>
          <a:schemeClr val="dk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2065" rIns="24130" bIns="12065" numCol="1" spcCol="1270" anchor="ctr" anchorCtr="0">
          <a:noAutofit/>
        </a:bodyPr>
        <a:lstStyle/>
        <a:p>
          <a:pPr lvl="0" algn="ctr" defTabSz="844550" rtl="0">
            <a:lnSpc>
              <a:spcPct val="90000"/>
            </a:lnSpc>
            <a:spcBef>
              <a:spcPct val="0"/>
            </a:spcBef>
            <a:spcAft>
              <a:spcPct val="35000"/>
            </a:spcAft>
          </a:pPr>
          <a:r>
            <a:rPr lang="en-US" sz="1900" kern="1200" dirty="0" err="1" smtClean="0"/>
            <a:t>Nhà</a:t>
          </a:r>
          <a:r>
            <a:rPr lang="en-US" sz="1900" kern="1200" dirty="0" smtClean="0"/>
            <a:t> </a:t>
          </a:r>
          <a:r>
            <a:rPr lang="en-US" sz="1900" kern="1200" dirty="0" err="1" smtClean="0"/>
            <a:t>đầu</a:t>
          </a:r>
          <a:r>
            <a:rPr lang="en-US" sz="1900" kern="1200" dirty="0" smtClean="0"/>
            <a:t> </a:t>
          </a:r>
          <a:r>
            <a:rPr lang="en-US" sz="1900" kern="1200" dirty="0" err="1" smtClean="0"/>
            <a:t>tư</a:t>
          </a:r>
          <a:r>
            <a:rPr lang="en-US" sz="1900" kern="1200" dirty="0" smtClean="0"/>
            <a:t> </a:t>
          </a:r>
          <a:r>
            <a:rPr lang="en-US" sz="1900" kern="1200" dirty="0" err="1" smtClean="0"/>
            <a:t>dựa</a:t>
          </a:r>
          <a:r>
            <a:rPr lang="en-US" sz="1900" kern="1200" dirty="0" smtClean="0"/>
            <a:t> </a:t>
          </a:r>
          <a:r>
            <a:rPr lang="en-US" sz="1900" kern="1200" dirty="0" err="1" smtClean="0"/>
            <a:t>trên</a:t>
          </a:r>
          <a:r>
            <a:rPr lang="en-US" sz="1900" kern="1200" dirty="0" smtClean="0"/>
            <a:t> </a:t>
          </a:r>
          <a:r>
            <a:rPr lang="en-US" sz="1900" kern="1200" dirty="0" err="1" smtClean="0"/>
            <a:t>kết</a:t>
          </a:r>
          <a:r>
            <a:rPr lang="en-US" sz="1900" kern="1200" dirty="0" smtClean="0"/>
            <a:t> </a:t>
          </a:r>
          <a:r>
            <a:rPr lang="en-US" sz="1900" kern="1200" dirty="0" err="1" smtClean="0"/>
            <a:t>quả</a:t>
          </a:r>
          <a:r>
            <a:rPr lang="en-US" sz="1900" kern="1200" dirty="0" smtClean="0"/>
            <a:t> </a:t>
          </a:r>
          <a:r>
            <a:rPr lang="en-US" sz="1900" kern="1200" dirty="0" err="1" smtClean="0"/>
            <a:t>để</a:t>
          </a:r>
          <a:r>
            <a:rPr lang="en-US" sz="1900" kern="1200" dirty="0" smtClean="0"/>
            <a:t> </a:t>
          </a:r>
          <a:r>
            <a:rPr lang="en-US" sz="1900" kern="1200" dirty="0" err="1" smtClean="0"/>
            <a:t>chọn</a:t>
          </a:r>
          <a:r>
            <a:rPr lang="en-US" sz="1900" kern="1200" dirty="0" smtClean="0"/>
            <a:t> </a:t>
          </a:r>
          <a:r>
            <a:rPr lang="en-US" sz="1900" kern="1200" dirty="0" err="1" smtClean="0"/>
            <a:t>ra</a:t>
          </a:r>
          <a:r>
            <a:rPr lang="en-US" sz="1900" kern="1200" dirty="0" smtClean="0"/>
            <a:t> </a:t>
          </a:r>
          <a:r>
            <a:rPr lang="en-US" sz="1900" kern="1200" dirty="0" err="1" smtClean="0"/>
            <a:t>chiến</a:t>
          </a:r>
          <a:r>
            <a:rPr lang="en-US" sz="1900" kern="1200" dirty="0" smtClean="0"/>
            <a:t> </a:t>
          </a:r>
          <a:r>
            <a:rPr lang="en-US" sz="1900" kern="1200" dirty="0" err="1" smtClean="0"/>
            <a:t>lược</a:t>
          </a:r>
          <a:r>
            <a:rPr lang="en-US" sz="1900" kern="1200" dirty="0" smtClean="0"/>
            <a:t> </a:t>
          </a:r>
          <a:r>
            <a:rPr lang="en-US" sz="1900" kern="1200" dirty="0" err="1" smtClean="0"/>
            <a:t>tốt</a:t>
          </a:r>
          <a:r>
            <a:rPr lang="en-US" sz="1900" kern="1200" dirty="0" smtClean="0"/>
            <a:t> </a:t>
          </a:r>
          <a:r>
            <a:rPr lang="en-US" sz="1900" kern="1200" dirty="0" err="1" smtClean="0"/>
            <a:t>nhất</a:t>
          </a:r>
          <a:r>
            <a:rPr lang="en-US" sz="1900" kern="1200" dirty="0" smtClean="0"/>
            <a:t> </a:t>
          </a:r>
          <a:r>
            <a:rPr lang="en-US" sz="1900" kern="1200" dirty="0" err="1" smtClean="0"/>
            <a:t>cho</a:t>
          </a:r>
          <a:r>
            <a:rPr lang="en-US" sz="1900" kern="1200" dirty="0" smtClean="0"/>
            <a:t> </a:t>
          </a:r>
          <a:r>
            <a:rPr lang="en-US" sz="1900" kern="1200" dirty="0" err="1" smtClean="0"/>
            <a:t>từng</a:t>
          </a:r>
          <a:r>
            <a:rPr lang="en-US" sz="1900" kern="1200" dirty="0" smtClean="0"/>
            <a:t> </a:t>
          </a:r>
          <a:r>
            <a:rPr lang="en-US" sz="1900" kern="1200" dirty="0" err="1" smtClean="0"/>
            <a:t>cổ</a:t>
          </a:r>
          <a:r>
            <a:rPr lang="en-US" sz="1900" kern="1200" dirty="0" smtClean="0"/>
            <a:t> </a:t>
          </a:r>
          <a:r>
            <a:rPr lang="en-US" sz="1900" kern="1200" dirty="0" err="1" smtClean="0"/>
            <a:t>phiếu</a:t>
          </a:r>
          <a:endParaRPr lang="en-US" sz="1900" kern="1200" dirty="0"/>
        </a:p>
      </dsp:txBody>
      <dsp:txXfrm rot="10800000">
        <a:off x="329319" y="3082690"/>
        <a:ext cx="3379961" cy="1351984"/>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a:off x="0" y="488899"/>
          <a:ext cx="4038600" cy="1615440"/>
        </a:xfrm>
        <a:prstGeom prst="chevr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lang="en-US" sz="2100" kern="1200" dirty="0" err="1" smtClean="0"/>
            <a:t>Chức</a:t>
          </a:r>
          <a:r>
            <a:rPr lang="en-US" sz="2100" kern="1200" dirty="0" smtClean="0"/>
            <a:t> </a:t>
          </a:r>
          <a:r>
            <a:rPr lang="en-US" sz="2100" kern="1200" dirty="0" err="1" smtClean="0"/>
            <a:t>năng</a:t>
          </a:r>
          <a:r>
            <a:rPr lang="en-US" sz="2100" kern="1200" dirty="0" smtClean="0"/>
            <a:t> </a:t>
          </a:r>
          <a:r>
            <a:rPr lang="en-US" sz="2100" kern="1200" dirty="0" err="1" smtClean="0"/>
            <a:t>Sắp</a:t>
          </a:r>
          <a:r>
            <a:rPr lang="en-US" sz="2100" kern="1200" dirty="0" smtClean="0"/>
            <a:t> </a:t>
          </a:r>
          <a:r>
            <a:rPr lang="en-US" sz="2100" kern="1200" dirty="0" err="1" smtClean="0"/>
            <a:t>xếp</a:t>
          </a:r>
          <a:r>
            <a:rPr lang="en-US" sz="2100" kern="1200" dirty="0" smtClean="0"/>
            <a:t> </a:t>
          </a:r>
          <a:r>
            <a:rPr lang="en-US" sz="2100" kern="1200" dirty="0" err="1" smtClean="0"/>
            <a:t>chiến</a:t>
          </a:r>
          <a:r>
            <a:rPr lang="en-US" sz="2100" kern="1200" dirty="0" smtClean="0"/>
            <a:t> </a:t>
          </a:r>
          <a:r>
            <a:rPr lang="en-US" sz="2100" kern="1200" dirty="0" err="1" smtClean="0"/>
            <a:t>lược</a:t>
          </a:r>
          <a:r>
            <a:rPr lang="en-US" sz="2100" kern="1200" dirty="0" smtClean="0"/>
            <a:t> (Strategy Ranking) </a:t>
          </a:r>
          <a:r>
            <a:rPr lang="en-US" sz="2100" kern="1200" dirty="0" err="1" smtClean="0"/>
            <a:t>sắp</a:t>
          </a:r>
          <a:r>
            <a:rPr lang="en-US" sz="2100" kern="1200" dirty="0" smtClean="0"/>
            <a:t> </a:t>
          </a:r>
          <a:r>
            <a:rPr lang="en-US" sz="2100" kern="1200" dirty="0" err="1" smtClean="0"/>
            <a:t>xếp</a:t>
          </a:r>
          <a:r>
            <a:rPr lang="en-US" sz="2100" kern="1200" dirty="0" smtClean="0"/>
            <a:t> </a:t>
          </a:r>
          <a:r>
            <a:rPr lang="en-US" sz="2100" kern="1200" dirty="0" err="1" smtClean="0"/>
            <a:t>các</a:t>
          </a:r>
          <a:r>
            <a:rPr lang="en-US" sz="2100" kern="1200" dirty="0" smtClean="0"/>
            <a:t> </a:t>
          </a:r>
          <a:r>
            <a:rPr lang="en-US" sz="2100" kern="1200" dirty="0" err="1" smtClean="0"/>
            <a:t>chiến</a:t>
          </a:r>
          <a:r>
            <a:rPr lang="en-US" sz="2100" kern="1200" dirty="0" smtClean="0"/>
            <a:t> </a:t>
          </a:r>
          <a:r>
            <a:rPr lang="en-US" sz="2100" kern="1200" dirty="0" err="1" smtClean="0"/>
            <a:t>lược</a:t>
          </a:r>
          <a:r>
            <a:rPr lang="en-US" sz="2100" kern="1200" dirty="0" smtClean="0"/>
            <a:t> </a:t>
          </a:r>
          <a:r>
            <a:rPr lang="en-US" sz="2100" kern="1200" dirty="0" err="1" smtClean="0"/>
            <a:t>tốt</a:t>
          </a:r>
          <a:r>
            <a:rPr lang="en-US" sz="2100" kern="1200" dirty="0" smtClean="0"/>
            <a:t> </a:t>
          </a:r>
          <a:r>
            <a:rPr lang="en-US" sz="2100" kern="1200" dirty="0" err="1" smtClean="0"/>
            <a:t>nhất</a:t>
          </a:r>
          <a:r>
            <a:rPr lang="en-US" sz="2100" kern="1200" dirty="0" smtClean="0"/>
            <a:t> </a:t>
          </a:r>
          <a:r>
            <a:rPr lang="en-US" sz="2100" kern="1200" dirty="0" err="1" smtClean="0"/>
            <a:t>cho</a:t>
          </a:r>
          <a:r>
            <a:rPr lang="en-US" sz="2100" kern="1200" dirty="0" smtClean="0"/>
            <a:t> </a:t>
          </a:r>
          <a:r>
            <a:rPr lang="en-US" sz="2100" kern="1200" dirty="0" err="1" smtClean="0"/>
            <a:t>từng</a:t>
          </a:r>
          <a:r>
            <a:rPr lang="en-US" sz="2100" kern="1200" dirty="0" smtClean="0"/>
            <a:t> </a:t>
          </a:r>
          <a:r>
            <a:rPr lang="en-US" sz="2100" kern="1200" dirty="0" err="1" smtClean="0"/>
            <a:t>cổ</a:t>
          </a:r>
          <a:r>
            <a:rPr lang="en-US" sz="2100" kern="1200" dirty="0" smtClean="0"/>
            <a:t> </a:t>
          </a:r>
          <a:r>
            <a:rPr lang="en-US" sz="2100" kern="1200" dirty="0" err="1" smtClean="0"/>
            <a:t>phiếu</a:t>
          </a:r>
          <a:endParaRPr lang="en-US" sz="2100" kern="1200" dirty="0"/>
        </a:p>
      </dsp:txBody>
      <dsp:txXfrm>
        <a:off x="0" y="488899"/>
        <a:ext cx="4038600" cy="1615440"/>
      </dsp:txXfrm>
    </dsp:sp>
    <dsp:sp modelId="{60FBC7BB-8A28-4806-9A5D-2663CAE2DE26}">
      <dsp:nvSpPr>
        <dsp:cNvPr id="0" name=""/>
        <dsp:cNvSpPr/>
      </dsp:nvSpPr>
      <dsp:spPr>
        <a:xfrm>
          <a:off x="0" y="2330500"/>
          <a:ext cx="4038600" cy="1615440"/>
        </a:xfrm>
        <a:prstGeom prst="chevron">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lvl="0" algn="ctr" defTabSz="933450" rtl="0">
            <a:lnSpc>
              <a:spcPct val="90000"/>
            </a:lnSpc>
            <a:spcBef>
              <a:spcPct val="0"/>
            </a:spcBef>
            <a:spcAft>
              <a:spcPct val="35000"/>
            </a:spcAft>
          </a:pPr>
          <a:r>
            <a:rPr lang="en-US" sz="2100" kern="1200" dirty="0" err="1" smtClean="0"/>
            <a:t>Kết</a:t>
          </a:r>
          <a:r>
            <a:rPr lang="en-US" sz="2100" kern="1200" dirty="0" smtClean="0"/>
            <a:t> </a:t>
          </a:r>
          <a:r>
            <a:rPr lang="en-US" sz="2100" kern="1200" dirty="0" err="1" smtClean="0"/>
            <a:t>quả</a:t>
          </a:r>
          <a:r>
            <a:rPr lang="en-US" sz="2100" kern="1200" dirty="0" smtClean="0"/>
            <a:t> </a:t>
          </a:r>
          <a:r>
            <a:rPr lang="en-US" sz="2100" kern="1200" dirty="0" err="1" smtClean="0"/>
            <a:t>đưa</a:t>
          </a:r>
          <a:r>
            <a:rPr lang="en-US" sz="2100" kern="1200" dirty="0" smtClean="0"/>
            <a:t> </a:t>
          </a:r>
          <a:r>
            <a:rPr lang="en-US" sz="2100" kern="1200" dirty="0" err="1" smtClean="0"/>
            <a:t>ra</a:t>
          </a:r>
          <a:r>
            <a:rPr lang="en-US" sz="2100" kern="1200" dirty="0" smtClean="0"/>
            <a:t> </a:t>
          </a:r>
          <a:r>
            <a:rPr lang="en-US" sz="2100" kern="1200" dirty="0" err="1" smtClean="0"/>
            <a:t>là</a:t>
          </a:r>
          <a:r>
            <a:rPr lang="en-US" sz="2100" kern="1200" dirty="0" smtClean="0"/>
            <a:t> </a:t>
          </a:r>
          <a:r>
            <a:rPr lang="en-US" sz="2100" kern="1200" dirty="0" err="1" smtClean="0"/>
            <a:t>giá</a:t>
          </a:r>
          <a:r>
            <a:rPr lang="en-US" sz="2100" kern="1200" dirty="0" smtClean="0"/>
            <a:t> </a:t>
          </a:r>
          <a:r>
            <a:rPr lang="en-US" sz="2100" kern="1200" dirty="0" err="1" smtClean="0"/>
            <a:t>trị</a:t>
          </a:r>
          <a:r>
            <a:rPr lang="en-US" sz="2100" kern="1200" dirty="0" smtClean="0"/>
            <a:t> </a:t>
          </a:r>
          <a:r>
            <a:rPr lang="en-US" sz="2100" kern="1200" dirty="0" err="1" smtClean="0"/>
            <a:t>Lời</a:t>
          </a:r>
          <a:r>
            <a:rPr lang="en-US" sz="2100" kern="1200" dirty="0" smtClean="0"/>
            <a:t>/</a:t>
          </a:r>
          <a:r>
            <a:rPr lang="en-US" sz="2100" kern="1200" dirty="0" err="1" smtClean="0"/>
            <a:t>Lỗ</a:t>
          </a:r>
          <a:r>
            <a:rPr lang="en-US" sz="2100" kern="1200" dirty="0" smtClean="0"/>
            <a:t> </a:t>
          </a:r>
          <a:r>
            <a:rPr lang="en-US" sz="2100" kern="1200" dirty="0" err="1" smtClean="0"/>
            <a:t>với</a:t>
          </a:r>
          <a:r>
            <a:rPr lang="en-US" sz="2100" kern="1200" dirty="0" smtClean="0"/>
            <a:t> 10 </a:t>
          </a:r>
          <a:r>
            <a:rPr lang="en-US" sz="2100" kern="1200" dirty="0" err="1" smtClean="0"/>
            <a:t>triệu</a:t>
          </a:r>
          <a:r>
            <a:rPr lang="en-US" sz="2100" kern="1200" dirty="0" smtClean="0"/>
            <a:t> </a:t>
          </a:r>
          <a:r>
            <a:rPr lang="en-US" sz="2100" kern="1200" dirty="0" err="1" smtClean="0"/>
            <a:t>đầu</a:t>
          </a:r>
          <a:r>
            <a:rPr lang="en-US" sz="2100" kern="1200" dirty="0" smtClean="0"/>
            <a:t> </a:t>
          </a:r>
          <a:r>
            <a:rPr lang="en-US" sz="2100" kern="1200" dirty="0" err="1" smtClean="0"/>
            <a:t>tư</a:t>
          </a:r>
          <a:r>
            <a:rPr lang="en-US" sz="2100" kern="1200" dirty="0" smtClean="0"/>
            <a:t> </a:t>
          </a:r>
          <a:r>
            <a:rPr lang="en-US" sz="2100" kern="1200" dirty="0" err="1" smtClean="0"/>
            <a:t>giả</a:t>
          </a:r>
          <a:r>
            <a:rPr lang="en-US" sz="2100" kern="1200" dirty="0" smtClean="0"/>
            <a:t> </a:t>
          </a:r>
          <a:r>
            <a:rPr lang="en-US" sz="2100" kern="1200" dirty="0" err="1" smtClean="0"/>
            <a:t>định</a:t>
          </a:r>
          <a:r>
            <a:rPr lang="en-US" sz="2100" kern="1200" dirty="0" smtClean="0"/>
            <a:t> ban </a:t>
          </a:r>
          <a:r>
            <a:rPr lang="en-US" sz="2100" kern="1200" dirty="0" err="1" smtClean="0"/>
            <a:t>đầu</a:t>
          </a:r>
          <a:endParaRPr lang="en-US" sz="2100" kern="1200" dirty="0"/>
        </a:p>
      </dsp:txBody>
      <dsp:txXfrm>
        <a:off x="0" y="2330500"/>
        <a:ext cx="4038600" cy="16154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rot="10800000">
          <a:off x="329319" y="165"/>
          <a:ext cx="3379961" cy="1351984"/>
        </a:xfrm>
        <a:prstGeom prst="chevr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0160" rIns="20320" bIns="101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rPr>
            <a:t>Stock Ranking  is the process of selecting stocks by defined criteria.	</a:t>
          </a:r>
          <a:endParaRPr lang="en-US" sz="1600" kern="1200" dirty="0">
            <a:solidFill>
              <a:schemeClr val="bg1"/>
            </a:solidFill>
          </a:endParaRPr>
        </a:p>
      </dsp:txBody>
      <dsp:txXfrm rot="10800000">
        <a:off x="329319" y="165"/>
        <a:ext cx="3379961" cy="1351984"/>
      </dsp:txXfrm>
    </dsp:sp>
    <dsp:sp modelId="{7A4C0704-22C2-46EE-B473-37A352D30E03}">
      <dsp:nvSpPr>
        <dsp:cNvPr id="0" name=""/>
        <dsp:cNvSpPr/>
      </dsp:nvSpPr>
      <dsp:spPr>
        <a:xfrm rot="10800000">
          <a:off x="329319" y="1541427"/>
          <a:ext cx="3379961" cy="1351984"/>
        </a:xfrm>
        <a:prstGeom prst="chevron">
          <a:avLst/>
        </a:prstGeom>
        <a:solidFill>
          <a:schemeClr val="accent2">
            <a:hueOff val="-419062"/>
            <a:satOff val="-4829"/>
            <a:lumOff val="107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0160" rIns="20320" bIns="10160" numCol="1" spcCol="1270" anchor="ctr" anchorCtr="0">
          <a:noAutofit/>
        </a:bodyPr>
        <a:lstStyle/>
        <a:p>
          <a:pPr lvl="0" algn="ctr" defTabSz="711200" rtl="0">
            <a:lnSpc>
              <a:spcPct val="90000"/>
            </a:lnSpc>
            <a:spcBef>
              <a:spcPct val="0"/>
            </a:spcBef>
            <a:spcAft>
              <a:spcPct val="35000"/>
            </a:spcAft>
          </a:pPr>
          <a:r>
            <a:rPr lang="en-US" sz="1600" kern="1200" dirty="0" smtClean="0"/>
            <a:t>Many stock ranking algorithm can be chosen</a:t>
          </a:r>
          <a:endParaRPr lang="en-US" sz="1600" kern="1200" dirty="0"/>
        </a:p>
      </dsp:txBody>
      <dsp:txXfrm rot="10800000">
        <a:off x="329319" y="1541427"/>
        <a:ext cx="3379961" cy="1351984"/>
      </dsp:txXfrm>
    </dsp:sp>
    <dsp:sp modelId="{727447CA-603D-4DE7-86F6-6DA26D974FDC}">
      <dsp:nvSpPr>
        <dsp:cNvPr id="0" name=""/>
        <dsp:cNvSpPr/>
      </dsp:nvSpPr>
      <dsp:spPr>
        <a:xfrm rot="10800000">
          <a:off x="329319" y="3082690"/>
          <a:ext cx="3379961" cy="1351984"/>
        </a:xfrm>
        <a:prstGeom prst="chevron">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10160" rIns="20320" bIns="10160" numCol="1" spcCol="1270" anchor="ctr" anchorCtr="0">
          <a:noAutofit/>
        </a:bodyPr>
        <a:lstStyle/>
        <a:p>
          <a:pPr lvl="0" algn="ctr" defTabSz="711200" rtl="0">
            <a:lnSpc>
              <a:spcPct val="90000"/>
            </a:lnSpc>
            <a:spcBef>
              <a:spcPct val="0"/>
            </a:spcBef>
            <a:spcAft>
              <a:spcPct val="35000"/>
            </a:spcAft>
          </a:pPr>
          <a:r>
            <a:rPr lang="en-US" sz="1600" kern="1200" dirty="0" smtClean="0"/>
            <a:t>Stock Ranking is used by Portfolio Manager to find good stocks in order to outperform the market</a:t>
          </a:r>
          <a:endParaRPr lang="en-US" sz="1600" kern="1200" dirty="0"/>
        </a:p>
      </dsp:txBody>
      <dsp:txXfrm rot="10800000">
        <a:off x="329319" y="3082690"/>
        <a:ext cx="3379961" cy="1351984"/>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E3B3AD-3856-4726-853C-64BF061C9ABD}">
      <dsp:nvSpPr>
        <dsp:cNvPr id="0" name=""/>
        <dsp:cNvSpPr/>
      </dsp:nvSpPr>
      <dsp:spPr>
        <a:xfrm>
          <a:off x="0" y="488899"/>
          <a:ext cx="4038600" cy="1615440"/>
        </a:xfrm>
        <a:prstGeom prst="chevron">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err="1" smtClean="0"/>
            <a:t>Sắp</a:t>
          </a:r>
          <a:r>
            <a:rPr lang="en-US" sz="1800" kern="1200" dirty="0" smtClean="0"/>
            <a:t> </a:t>
          </a:r>
          <a:r>
            <a:rPr lang="en-US" sz="1800" kern="1200" dirty="0" err="1" smtClean="0"/>
            <a:t>xếp</a:t>
          </a:r>
          <a:r>
            <a:rPr lang="en-US" sz="1800" kern="1200" dirty="0" smtClean="0"/>
            <a:t> </a:t>
          </a:r>
          <a:r>
            <a:rPr lang="en-US" sz="1800" kern="1200" dirty="0" err="1" smtClean="0"/>
            <a:t>cổ</a:t>
          </a:r>
          <a:r>
            <a:rPr lang="en-US" sz="1800" kern="1200" dirty="0" smtClean="0"/>
            <a:t> </a:t>
          </a:r>
          <a:r>
            <a:rPr lang="en-US" sz="1800" kern="1200" dirty="0" err="1" smtClean="0"/>
            <a:t>phiếu</a:t>
          </a:r>
          <a:r>
            <a:rPr lang="en-US" sz="1800" kern="1200" dirty="0" smtClean="0"/>
            <a:t> </a:t>
          </a:r>
          <a:r>
            <a:rPr lang="en-US" sz="1800" kern="1200" dirty="0" err="1" smtClean="0"/>
            <a:t>là</a:t>
          </a:r>
          <a:r>
            <a:rPr lang="en-US" sz="1800" kern="1200" dirty="0" smtClean="0"/>
            <a:t> </a:t>
          </a:r>
          <a:r>
            <a:rPr lang="en-US" sz="1800" kern="1200" dirty="0" err="1" smtClean="0"/>
            <a:t>chức</a:t>
          </a:r>
          <a:r>
            <a:rPr lang="en-US" sz="1800" kern="1200" dirty="0" smtClean="0"/>
            <a:t> </a:t>
          </a:r>
          <a:r>
            <a:rPr lang="en-US" sz="1800" kern="1200" dirty="0" err="1" smtClean="0"/>
            <a:t>năng</a:t>
          </a:r>
          <a:r>
            <a:rPr lang="en-US" sz="1800" kern="1200" dirty="0" smtClean="0"/>
            <a:t> </a:t>
          </a:r>
          <a:r>
            <a:rPr lang="en-US" sz="1800" kern="1200" dirty="0" err="1" smtClean="0"/>
            <a:t>cho</a:t>
          </a:r>
          <a:r>
            <a:rPr lang="en-US" sz="1800" kern="1200" dirty="0" smtClean="0"/>
            <a:t> </a:t>
          </a:r>
          <a:r>
            <a:rPr lang="en-US" sz="1800" kern="1200" dirty="0" err="1" smtClean="0"/>
            <a:t>phép</a:t>
          </a:r>
          <a:r>
            <a:rPr lang="en-US" sz="1800" kern="1200" dirty="0" smtClean="0"/>
            <a:t>  </a:t>
          </a:r>
          <a:r>
            <a:rPr lang="en-US" sz="1800" kern="1200" dirty="0" err="1" smtClean="0"/>
            <a:t>tìm</a:t>
          </a:r>
          <a:r>
            <a:rPr lang="en-US" sz="1800" kern="1200" dirty="0" smtClean="0"/>
            <a:t> </a:t>
          </a:r>
          <a:r>
            <a:rPr lang="en-US" sz="1800" kern="1200" dirty="0" err="1" smtClean="0"/>
            <a:t>được</a:t>
          </a:r>
          <a:r>
            <a:rPr lang="en-US" sz="1800" kern="1200" dirty="0" smtClean="0"/>
            <a:t> </a:t>
          </a:r>
          <a:r>
            <a:rPr lang="en-US" sz="1800" kern="1200" dirty="0" err="1" smtClean="0"/>
            <a:t>cổ</a:t>
          </a:r>
          <a:r>
            <a:rPr lang="en-US" sz="1800" kern="1200" dirty="0" smtClean="0"/>
            <a:t> </a:t>
          </a:r>
          <a:r>
            <a:rPr lang="en-US" sz="1800" kern="1200" dirty="0" err="1" smtClean="0"/>
            <a:t>phiếu</a:t>
          </a:r>
          <a:r>
            <a:rPr lang="en-US" sz="1800" kern="1200" dirty="0" smtClean="0"/>
            <a:t> </a:t>
          </a:r>
          <a:r>
            <a:rPr lang="en-US" sz="1800" kern="1200" dirty="0" err="1" smtClean="0"/>
            <a:t>có</a:t>
          </a:r>
          <a:r>
            <a:rPr lang="en-US" sz="1800" kern="1200" dirty="0" smtClean="0"/>
            <a:t> </a:t>
          </a:r>
          <a:r>
            <a:rPr lang="en-US" sz="1800" kern="1200" dirty="0" err="1" smtClean="0"/>
            <a:t>thể</a:t>
          </a:r>
          <a:r>
            <a:rPr lang="en-US" sz="1800" kern="1200" dirty="0" smtClean="0"/>
            <a:t> </a:t>
          </a:r>
          <a:r>
            <a:rPr lang="en-US" sz="1800" kern="1200" dirty="0" err="1" smtClean="0"/>
            <a:t>đầu</a:t>
          </a:r>
          <a:r>
            <a:rPr lang="en-US" sz="1800" kern="1200" dirty="0" smtClean="0"/>
            <a:t> </a:t>
          </a:r>
          <a:r>
            <a:rPr lang="en-US" sz="1800" kern="1200" dirty="0" err="1" smtClean="0"/>
            <a:t>tư</a:t>
          </a:r>
          <a:r>
            <a:rPr lang="en-US" sz="1800" kern="1200" dirty="0" smtClean="0"/>
            <a:t> </a:t>
          </a:r>
          <a:r>
            <a:rPr lang="en-US" sz="1800" kern="1200" dirty="0" err="1" smtClean="0"/>
            <a:t>theo</a:t>
          </a:r>
          <a:r>
            <a:rPr lang="en-US" sz="1800" kern="1200" dirty="0" smtClean="0"/>
            <a:t> </a:t>
          </a:r>
          <a:r>
            <a:rPr lang="en-US" sz="1800" kern="1200" dirty="0" err="1" smtClean="0"/>
            <a:t>các</a:t>
          </a:r>
          <a:r>
            <a:rPr lang="en-US" sz="1800" kern="1200" dirty="0" smtClean="0"/>
            <a:t> </a:t>
          </a:r>
          <a:r>
            <a:rPr lang="en-US" sz="1800" kern="1200" dirty="0" err="1" smtClean="0"/>
            <a:t>tiêu</a:t>
          </a:r>
          <a:r>
            <a:rPr lang="en-US" sz="1800" kern="1200" dirty="0" smtClean="0"/>
            <a:t> </a:t>
          </a:r>
          <a:r>
            <a:rPr lang="en-US" sz="1800" kern="1200" dirty="0" err="1" smtClean="0"/>
            <a:t>chí</a:t>
          </a:r>
          <a:r>
            <a:rPr lang="en-US" sz="1800" kern="1200" dirty="0" smtClean="0"/>
            <a:t> </a:t>
          </a:r>
          <a:r>
            <a:rPr lang="en-US" sz="1800" kern="1200" dirty="0" err="1" smtClean="0"/>
            <a:t>có</a:t>
          </a:r>
          <a:r>
            <a:rPr lang="en-US" sz="1800" kern="1200" dirty="0" smtClean="0"/>
            <a:t> </a:t>
          </a:r>
          <a:r>
            <a:rPr lang="en-US" sz="1800" kern="1200" dirty="0" err="1" smtClean="0"/>
            <a:t>trước</a:t>
          </a:r>
          <a:endParaRPr lang="en-US" sz="1800" kern="1200" dirty="0"/>
        </a:p>
      </dsp:txBody>
      <dsp:txXfrm>
        <a:off x="0" y="488899"/>
        <a:ext cx="4038600" cy="1615440"/>
      </dsp:txXfrm>
    </dsp:sp>
    <dsp:sp modelId="{60FBC7BB-8A28-4806-9A5D-2663CAE2DE26}">
      <dsp:nvSpPr>
        <dsp:cNvPr id="0" name=""/>
        <dsp:cNvSpPr/>
      </dsp:nvSpPr>
      <dsp:spPr>
        <a:xfrm>
          <a:off x="0" y="2330500"/>
          <a:ext cx="4038600" cy="1615440"/>
        </a:xfrm>
        <a:prstGeom prst="chevron">
          <a:avLst/>
        </a:prstGeom>
        <a:solidFill>
          <a:schemeClr val="accent2">
            <a:hueOff val="-838123"/>
            <a:satOff val="-9658"/>
            <a:lumOff val="21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err="1" smtClean="0"/>
            <a:t>Giá</a:t>
          </a:r>
          <a:r>
            <a:rPr lang="en-US" sz="1800" kern="1200" dirty="0" smtClean="0"/>
            <a:t> </a:t>
          </a:r>
          <a:r>
            <a:rPr lang="en-US" sz="1800" kern="1200" dirty="0" err="1" smtClean="0"/>
            <a:t>trị</a:t>
          </a:r>
          <a:r>
            <a:rPr lang="en-US" sz="1800" kern="1200" dirty="0" smtClean="0"/>
            <a:t> </a:t>
          </a:r>
          <a:r>
            <a:rPr lang="en-US" sz="1800" kern="1200" dirty="0" err="1" smtClean="0"/>
            <a:t>trong</a:t>
          </a:r>
          <a:r>
            <a:rPr lang="en-US" sz="1800" kern="1200" dirty="0" smtClean="0"/>
            <a:t> </a:t>
          </a:r>
          <a:r>
            <a:rPr lang="en-US" sz="1800" kern="1200" dirty="0" err="1" smtClean="0"/>
            <a:t>bảng</a:t>
          </a:r>
          <a:r>
            <a:rPr lang="en-US" sz="1800" kern="1200" dirty="0" smtClean="0"/>
            <a:t> </a:t>
          </a:r>
          <a:r>
            <a:rPr lang="en-US" sz="1800" kern="1200" dirty="0" err="1" smtClean="0"/>
            <a:t>trả</a:t>
          </a:r>
          <a:r>
            <a:rPr lang="en-US" sz="1800" kern="1200" dirty="0" smtClean="0"/>
            <a:t> </a:t>
          </a:r>
          <a:r>
            <a:rPr lang="en-US" sz="1800" kern="1200" dirty="0" err="1" smtClean="0"/>
            <a:t>về</a:t>
          </a:r>
          <a:r>
            <a:rPr lang="en-US" sz="1800" kern="1200" dirty="0" smtClean="0"/>
            <a:t> </a:t>
          </a:r>
          <a:r>
            <a:rPr lang="en-US" sz="1800" kern="1200" dirty="0" err="1" smtClean="0"/>
            <a:t>là</a:t>
          </a:r>
          <a:r>
            <a:rPr lang="en-US" sz="1800" kern="1200" dirty="0" smtClean="0"/>
            <a:t> </a:t>
          </a:r>
          <a:r>
            <a:rPr lang="en-US" sz="1800" kern="1200" dirty="0" err="1" smtClean="0"/>
            <a:t>giá</a:t>
          </a:r>
          <a:r>
            <a:rPr lang="en-US" sz="1800" kern="1200" dirty="0" smtClean="0"/>
            <a:t>, </a:t>
          </a:r>
          <a:r>
            <a:rPr lang="en-US" sz="1800" kern="1200" dirty="0" err="1" smtClean="0"/>
            <a:t>hoặc</a:t>
          </a:r>
          <a:r>
            <a:rPr lang="en-US" sz="1800" kern="1200" dirty="0" smtClean="0"/>
            <a:t> </a:t>
          </a:r>
          <a:r>
            <a:rPr lang="en-US" sz="1800" kern="1200" dirty="0" err="1" smtClean="0"/>
            <a:t>một</a:t>
          </a:r>
          <a:r>
            <a:rPr lang="en-US" sz="1800" kern="1200" dirty="0" smtClean="0"/>
            <a:t> </a:t>
          </a:r>
          <a:r>
            <a:rPr lang="en-US" sz="1800" kern="1200" dirty="0" err="1" smtClean="0"/>
            <a:t>giá</a:t>
          </a:r>
          <a:r>
            <a:rPr lang="en-US" sz="1800" kern="1200" dirty="0" smtClean="0"/>
            <a:t> </a:t>
          </a:r>
          <a:r>
            <a:rPr lang="en-US" sz="1800" kern="1200" dirty="0" err="1" smtClean="0"/>
            <a:t>trị</a:t>
          </a:r>
          <a:r>
            <a:rPr lang="en-US" sz="1800" kern="1200" dirty="0" smtClean="0"/>
            <a:t> </a:t>
          </a:r>
          <a:r>
            <a:rPr lang="en-US" sz="1800" kern="1200" dirty="0" err="1" smtClean="0"/>
            <a:t>đại</a:t>
          </a:r>
          <a:r>
            <a:rPr lang="en-US" sz="1800" kern="1200" dirty="0" smtClean="0"/>
            <a:t> </a:t>
          </a:r>
          <a:r>
            <a:rPr lang="en-US" sz="1800" kern="1200" dirty="0" err="1" smtClean="0"/>
            <a:t>diện</a:t>
          </a:r>
          <a:r>
            <a:rPr lang="en-US" sz="1800" kern="1200" dirty="0" smtClean="0"/>
            <a:t> </a:t>
          </a:r>
          <a:r>
            <a:rPr lang="en-US" sz="1800" kern="1200" dirty="0" err="1" smtClean="0"/>
            <a:t>cho</a:t>
          </a:r>
          <a:r>
            <a:rPr lang="en-US" sz="1800" kern="1200" dirty="0" smtClean="0"/>
            <a:t> </a:t>
          </a:r>
          <a:r>
            <a:rPr lang="en-US" sz="1800" kern="1200" dirty="0" err="1" smtClean="0"/>
            <a:t>việc</a:t>
          </a:r>
          <a:r>
            <a:rPr lang="en-US" sz="1800" kern="1200" dirty="0" smtClean="0"/>
            <a:t> </a:t>
          </a:r>
          <a:r>
            <a:rPr lang="en-US" sz="1800" kern="1200" dirty="0" err="1" smtClean="0"/>
            <a:t>sắp</a:t>
          </a:r>
          <a:r>
            <a:rPr lang="en-US" sz="1800" kern="1200" dirty="0" smtClean="0"/>
            <a:t> </a:t>
          </a:r>
          <a:r>
            <a:rPr lang="en-US" sz="1800" kern="1200" dirty="0" err="1" smtClean="0"/>
            <a:t>xếp</a:t>
          </a:r>
          <a:r>
            <a:rPr lang="en-US" sz="1800" kern="1200" dirty="0" smtClean="0"/>
            <a:t> (</a:t>
          </a:r>
          <a:r>
            <a:rPr lang="en-US" sz="1800" kern="1200" dirty="0" err="1" smtClean="0"/>
            <a:t>giá</a:t>
          </a:r>
          <a:r>
            <a:rPr lang="en-US" sz="1800" kern="1200" dirty="0" smtClean="0"/>
            <a:t> </a:t>
          </a:r>
          <a:r>
            <a:rPr lang="en-US" sz="1800" kern="1200" dirty="0" err="1" smtClean="0"/>
            <a:t>trị</a:t>
          </a:r>
          <a:r>
            <a:rPr lang="en-US" sz="1800" kern="1200" dirty="0" smtClean="0"/>
            <a:t> </a:t>
          </a:r>
          <a:r>
            <a:rPr lang="en-US" sz="1800" kern="1200" dirty="0" err="1" smtClean="0"/>
            <a:t>cao</a:t>
          </a:r>
          <a:r>
            <a:rPr lang="en-US" sz="1800" kern="1200" dirty="0" smtClean="0"/>
            <a:t> </a:t>
          </a:r>
          <a:r>
            <a:rPr lang="en-US" sz="1800" kern="1200" dirty="0" err="1" smtClean="0"/>
            <a:t>tương</a:t>
          </a:r>
          <a:r>
            <a:rPr lang="en-US" sz="1800" kern="1200" dirty="0" smtClean="0"/>
            <a:t> </a:t>
          </a:r>
          <a:r>
            <a:rPr lang="en-US" sz="1800" kern="1200" dirty="0" err="1" smtClean="0"/>
            <a:t>ứng</a:t>
          </a:r>
          <a:r>
            <a:rPr lang="en-US" sz="1800" kern="1200" dirty="0" smtClean="0"/>
            <a:t> </a:t>
          </a:r>
          <a:r>
            <a:rPr lang="en-US" sz="1800" kern="1200" dirty="0" err="1" smtClean="0"/>
            <a:t>với</a:t>
          </a:r>
          <a:r>
            <a:rPr lang="en-US" sz="1800" kern="1200" dirty="0" smtClean="0"/>
            <a:t> </a:t>
          </a:r>
          <a:r>
            <a:rPr lang="en-US" sz="1800" kern="1200" dirty="0" err="1" smtClean="0"/>
            <a:t>cổ</a:t>
          </a:r>
          <a:r>
            <a:rPr lang="en-US" sz="1800" kern="1200" dirty="0" smtClean="0"/>
            <a:t> </a:t>
          </a:r>
          <a:r>
            <a:rPr lang="en-US" sz="1800" kern="1200" dirty="0" err="1" smtClean="0"/>
            <a:t>phiếu</a:t>
          </a:r>
          <a:r>
            <a:rPr lang="en-US" sz="1800" kern="1200" dirty="0" smtClean="0"/>
            <a:t> </a:t>
          </a:r>
          <a:r>
            <a:rPr lang="en-US" sz="1800" kern="1200" dirty="0" err="1" smtClean="0"/>
            <a:t>càng</a:t>
          </a:r>
          <a:r>
            <a:rPr lang="en-US" sz="1800" kern="1200" dirty="0" smtClean="0"/>
            <a:t> </a:t>
          </a:r>
          <a:r>
            <a:rPr lang="en-US" sz="1800" kern="1200" dirty="0" err="1" smtClean="0"/>
            <a:t>thích</a:t>
          </a:r>
          <a:r>
            <a:rPr lang="en-US" sz="1800" kern="1200" dirty="0" smtClean="0"/>
            <a:t> </a:t>
          </a:r>
          <a:r>
            <a:rPr lang="en-US" sz="1800" kern="1200" dirty="0" err="1" smtClean="0"/>
            <a:t>hợp</a:t>
          </a:r>
          <a:r>
            <a:rPr lang="en-US" sz="1800" kern="1200" dirty="0" smtClean="0"/>
            <a:t> </a:t>
          </a:r>
          <a:r>
            <a:rPr lang="en-US" sz="1800" kern="1200" dirty="0" err="1" smtClean="0"/>
            <a:t>với</a:t>
          </a:r>
          <a:r>
            <a:rPr lang="en-US" sz="1800" kern="1200" dirty="0" smtClean="0"/>
            <a:t> </a:t>
          </a:r>
          <a:r>
            <a:rPr lang="en-US" sz="1800" kern="1200" dirty="0" err="1" smtClean="0"/>
            <a:t>tiêu</a:t>
          </a:r>
          <a:r>
            <a:rPr lang="en-US" sz="1800" kern="1200" dirty="0" smtClean="0"/>
            <a:t> </a:t>
          </a:r>
          <a:r>
            <a:rPr lang="en-US" sz="1800" kern="1200" dirty="0" err="1" smtClean="0"/>
            <a:t>chí</a:t>
          </a:r>
          <a:r>
            <a:rPr lang="en-US" sz="1800" kern="1200" dirty="0" smtClean="0"/>
            <a:t> </a:t>
          </a:r>
          <a:r>
            <a:rPr lang="en-US" sz="1800" kern="1200" dirty="0" err="1" smtClean="0"/>
            <a:t>đầu</a:t>
          </a:r>
          <a:r>
            <a:rPr lang="en-US" sz="1800" kern="1200" dirty="0" smtClean="0"/>
            <a:t> </a:t>
          </a:r>
          <a:r>
            <a:rPr lang="en-US" sz="1800" kern="1200" dirty="0" err="1" smtClean="0"/>
            <a:t>tư</a:t>
          </a:r>
          <a:r>
            <a:rPr lang="en-US" sz="1800" kern="1200" dirty="0" smtClean="0"/>
            <a:t>)</a:t>
          </a:r>
          <a:endParaRPr lang="en-US" sz="1800" kern="1200" dirty="0"/>
        </a:p>
      </dsp:txBody>
      <dsp:txXfrm>
        <a:off x="0" y="2330500"/>
        <a:ext cx="4038600" cy="1615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D67B7258-0D76-41E4-BAAE-F5EF9CCE4E44}" type="datetimeFigureOut">
              <a:rPr lang="en-US" smtClean="0"/>
              <a:pPr/>
              <a:t>7/26/2012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476C192D-6CD8-4CF6-8585-6BB6595A731E}" type="slidenum">
              <a:rPr lang="en-US" smtClean="0"/>
              <a:pPr/>
              <a:t>‹#›</a:t>
            </a:fld>
            <a:endParaRPr lang="en-US"/>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97B1DDE9-DE00-498E-94E4-90CD783886E5}" type="datetimeFigureOut">
              <a:rPr lang="en-US" smtClean="0"/>
              <a:pPr/>
              <a:t>7/26/2012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8A632C18-9C4E-40FE-9358-30009229ACEA}" type="slidenum">
              <a:rPr lang="en-US" smtClean="0"/>
              <a:pPr/>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A632C18-9C4E-40FE-9358-30009229ACEA}" type="slidenum">
              <a:rPr lang="en-US" smtClean="0"/>
              <a:pPr/>
              <a:t>2</a:t>
            </a:fld>
            <a:endParaRPr lang="en-US"/>
          </a:p>
        </p:txBody>
      </p:sp>
      <p:sp>
        <p:nvSpPr>
          <p:cNvPr id="5" name="Date Placeholder 4"/>
          <p:cNvSpPr>
            <a:spLocks noGrp="1"/>
          </p:cNvSpPr>
          <p:nvPr>
            <p:ph type="dt" idx="11"/>
          </p:nvPr>
        </p:nvSpPr>
        <p:spPr/>
        <p:txBody>
          <a:bodyPr/>
          <a:lstStyle/>
          <a:p>
            <a:fld id="{086DCE00-9AFC-4F3A-A09E-901EB7B3F2D2}" type="datetime1">
              <a:rPr lang="en-US" smtClean="0"/>
              <a:pPr/>
              <a:t>7/26/2012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Một phần ba của tất cả EU và các giao dịch chứng khoán Mỹ trong năm 2006 đã được thúc đẩy bởi các chương trình tự động, hoặc các thuật toán, (nguồn: Boston ngành công nghiệp dịch vụ tài chính dựa trên nghiên cứu và công ty tư vấn Aite Group)</a:t>
            </a:r>
            <a:br>
              <a:rPr lang="vi-VN" dirty="0" smtClean="0"/>
            </a:br>
            <a:r>
              <a:rPr lang="vi-VN" dirty="0" smtClean="0"/>
              <a:t>Tính đến năm 2009, các công ty kinh doanh tần số cao chiếm 73% của tất cả các khối lượng giao dịch cổ phiếu của Mỹ</a:t>
            </a:r>
            <a:br>
              <a:rPr lang="vi-VN" dirty="0" smtClean="0"/>
            </a:br>
            <a:r>
              <a:rPr lang="vi-VN" dirty="0" smtClean="0"/>
              <a:t>300 công ty chứng khoán và các quỹ đầu tư chuyên về loại hình kinh doanh này trong khoảng 21 tỷ USD lợi nhuận trong năm 2008 (nguồn: TABB Group, một dịch vụ tài chính ngành công nghiệp công ty nghiên cứu)</a:t>
            </a:r>
          </a:p>
          <a:p>
            <a:endParaRPr lang="en-US" dirty="0"/>
          </a:p>
        </p:txBody>
      </p:sp>
      <p:sp>
        <p:nvSpPr>
          <p:cNvPr id="4" name="Slide Number Placeholder 3"/>
          <p:cNvSpPr>
            <a:spLocks noGrp="1"/>
          </p:cNvSpPr>
          <p:nvPr>
            <p:ph type="sldNum" sz="quarter" idx="10"/>
          </p:nvPr>
        </p:nvSpPr>
        <p:spPr/>
        <p:txBody>
          <a:bodyPr/>
          <a:lstStyle/>
          <a:p>
            <a:fld id="{8A632C18-9C4E-40FE-9358-30009229ACEA}" type="slidenum">
              <a:rPr lang="en-US" smtClean="0"/>
              <a:pPr/>
              <a:t>5</a:t>
            </a:fld>
            <a:endParaRPr lang="en-US"/>
          </a:p>
        </p:txBody>
      </p:sp>
      <p:sp>
        <p:nvSpPr>
          <p:cNvPr id="5" name="Date Placeholder 4"/>
          <p:cNvSpPr>
            <a:spLocks noGrp="1"/>
          </p:cNvSpPr>
          <p:nvPr>
            <p:ph type="dt" idx="11"/>
          </p:nvPr>
        </p:nvSpPr>
        <p:spPr/>
        <p:txBody>
          <a:bodyPr/>
          <a:lstStyle/>
          <a:p>
            <a:fld id="{C91BF1D1-F720-4DA3-AC5B-6F09514BD15F}" type="datetime1">
              <a:rPr lang="en-US" smtClean="0"/>
              <a:pPr/>
              <a:t>7/26/2012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Xác định xu hướng chính của thị trường (bằng cách sử dụng ADX, Bollinger, DMI, chỉ số thị trường ...)</a:t>
            </a:r>
            <a:br>
              <a:rPr lang="vi-VN" dirty="0" smtClean="0"/>
            </a:br>
            <a:r>
              <a:rPr lang="vi-VN" dirty="0" smtClean="0"/>
              <a:t>Tạo chỉ số kỹ thuật và xây dựng công thức để xác định xu hướng của cổ phiếu (MACD, RSI, Aroon, nến</a:t>
            </a:r>
            <a:r>
              <a:rPr lang="en-US" dirty="0" smtClean="0"/>
              <a:t> </a:t>
            </a:r>
            <a:r>
              <a:rPr lang="vi-VN" dirty="0" smtClean="0"/>
              <a:t>Nhật Bản  ..)</a:t>
            </a:r>
            <a:br>
              <a:rPr lang="vi-VN" dirty="0" smtClean="0"/>
            </a:br>
            <a:r>
              <a:rPr lang="vi-VN" dirty="0" smtClean="0"/>
              <a:t>Phân tích các y</a:t>
            </a:r>
            <a:r>
              <a:rPr lang="en-US" dirty="0" err="1" smtClean="0"/>
              <a:t>ế</a:t>
            </a:r>
            <a:r>
              <a:rPr lang="en-US" baseline="0" dirty="0" err="1" smtClean="0"/>
              <a:t>u</a:t>
            </a:r>
            <a:r>
              <a:rPr lang="en-US" baseline="0" dirty="0" smtClean="0"/>
              <a:t> </a:t>
            </a:r>
            <a:r>
              <a:rPr lang="en-US" baseline="0" dirty="0" err="1" smtClean="0"/>
              <a:t>tố</a:t>
            </a:r>
            <a:r>
              <a:rPr lang="en-US" baseline="0" dirty="0" smtClean="0"/>
              <a:t> </a:t>
            </a:r>
            <a:r>
              <a:rPr lang="vi-VN" dirty="0" smtClean="0"/>
              <a:t>cung c</a:t>
            </a:r>
            <a:r>
              <a:rPr lang="en-US" dirty="0" err="1" smtClean="0"/>
              <a:t>ầu</a:t>
            </a:r>
            <a:r>
              <a:rPr lang="vi-VN" dirty="0" smtClean="0"/>
              <a:t> (</a:t>
            </a:r>
            <a:r>
              <a:rPr lang="en-US" dirty="0" smtClean="0"/>
              <a:t>ROC, Volume</a:t>
            </a:r>
            <a:r>
              <a:rPr lang="vi-VN" dirty="0" smtClean="0"/>
              <a:t> ..)</a:t>
            </a:r>
            <a:br>
              <a:rPr lang="vi-VN" dirty="0" smtClean="0"/>
            </a:br>
            <a:r>
              <a:rPr lang="vi-VN" dirty="0" smtClean="0"/>
              <a:t>Quyết định</a:t>
            </a:r>
            <a:r>
              <a:rPr lang="en-US" dirty="0" smtClean="0"/>
              <a:t> </a:t>
            </a:r>
            <a:r>
              <a:rPr lang="vi-VN" dirty="0" smtClean="0"/>
              <a:t>Mua/Bán, </a:t>
            </a:r>
            <a:r>
              <a:rPr lang="en-US" dirty="0" smtClean="0"/>
              <a:t>(</a:t>
            </a:r>
            <a:r>
              <a:rPr lang="en-US" dirty="0" err="1" smtClean="0"/>
              <a:t>Giá</a:t>
            </a:r>
            <a:r>
              <a:rPr lang="en-US" baseline="0" dirty="0" smtClean="0"/>
              <a:t> m</a:t>
            </a:r>
            <a:r>
              <a:rPr lang="vi-VN" dirty="0" smtClean="0"/>
              <a:t>ục tiêu, Stop</a:t>
            </a:r>
            <a:r>
              <a:rPr lang="en-US" dirty="0" smtClean="0"/>
              <a:t> Loss</a:t>
            </a:r>
            <a:r>
              <a:rPr lang="vi-VN" dirty="0" smtClean="0"/>
              <a:t>, Trailing </a:t>
            </a:r>
            <a:r>
              <a:rPr lang="en-US" dirty="0" smtClean="0"/>
              <a:t>Stop</a:t>
            </a:r>
            <a:r>
              <a:rPr lang="vi-VN" dirty="0" smtClean="0"/>
              <a:t> (fibonanci, </a:t>
            </a:r>
            <a:r>
              <a:rPr lang="en-US" dirty="0" err="1" smtClean="0"/>
              <a:t>sóng</a:t>
            </a:r>
            <a:r>
              <a:rPr lang="en-US" baseline="0" dirty="0" smtClean="0"/>
              <a:t> </a:t>
            </a:r>
            <a:r>
              <a:rPr lang="vi-VN" dirty="0" smtClean="0"/>
              <a:t>Elliot, </a:t>
            </a:r>
            <a:r>
              <a:rPr lang="en-US" dirty="0" smtClean="0"/>
              <a:t> </a:t>
            </a:r>
            <a:r>
              <a:rPr lang="en-US" dirty="0" err="1" smtClean="0"/>
              <a:t>lý</a:t>
            </a:r>
            <a:r>
              <a:rPr lang="en-US" baseline="0" dirty="0" smtClean="0"/>
              <a:t> </a:t>
            </a:r>
            <a:r>
              <a:rPr lang="en-US" baseline="0" dirty="0" err="1" smtClean="0"/>
              <a:t>thuyết</a:t>
            </a:r>
            <a:r>
              <a:rPr lang="en-US" baseline="0" dirty="0" smtClean="0"/>
              <a:t> </a:t>
            </a:r>
            <a:r>
              <a:rPr lang="en-US" baseline="0" dirty="0" err="1" smtClean="0"/>
              <a:t>DownJones</a:t>
            </a:r>
            <a:r>
              <a:rPr lang="vi-VN" dirty="0" smtClean="0"/>
              <a:t>)</a:t>
            </a:r>
            <a:br>
              <a:rPr lang="vi-VN" dirty="0" smtClean="0"/>
            </a:br>
            <a:r>
              <a:rPr lang="vi-VN" dirty="0" smtClean="0"/>
              <a:t>Quản lý tiền bạc (rủi ro và lợi nhuận)</a:t>
            </a:r>
            <a:br>
              <a:rPr lang="vi-VN" dirty="0" smtClean="0"/>
            </a:br>
            <a:r>
              <a:rPr lang="en-US" dirty="0" err="1" smtClean="0"/>
              <a:t>Kiểm</a:t>
            </a:r>
            <a:r>
              <a:rPr lang="en-US" baseline="0" dirty="0" smtClean="0"/>
              <a:t> </a:t>
            </a:r>
            <a:r>
              <a:rPr lang="en-US" baseline="0" dirty="0" err="1" smtClean="0"/>
              <a:t>tra</a:t>
            </a:r>
            <a:r>
              <a:rPr lang="vi-VN" dirty="0" smtClean="0"/>
              <a:t> và tối ưu hóa các thông số</a:t>
            </a:r>
          </a:p>
          <a:p>
            <a:endParaRPr lang="en-US" dirty="0"/>
          </a:p>
        </p:txBody>
      </p:sp>
      <p:sp>
        <p:nvSpPr>
          <p:cNvPr id="4" name="Slide Number Placeholder 3"/>
          <p:cNvSpPr>
            <a:spLocks noGrp="1"/>
          </p:cNvSpPr>
          <p:nvPr>
            <p:ph type="sldNum" sz="quarter" idx="10"/>
          </p:nvPr>
        </p:nvSpPr>
        <p:spPr/>
        <p:txBody>
          <a:bodyPr/>
          <a:lstStyle/>
          <a:p>
            <a:fld id="{8A632C18-9C4E-40FE-9358-30009229ACEA}" type="slidenum">
              <a:rPr lang="en-US" smtClean="0"/>
              <a:pPr/>
              <a:t>14</a:t>
            </a:fld>
            <a:endParaRPr lang="en-US"/>
          </a:p>
        </p:txBody>
      </p:sp>
      <p:sp>
        <p:nvSpPr>
          <p:cNvPr id="5" name="Date Placeholder 4"/>
          <p:cNvSpPr>
            <a:spLocks noGrp="1"/>
          </p:cNvSpPr>
          <p:nvPr>
            <p:ph type="dt" idx="11"/>
          </p:nvPr>
        </p:nvSpPr>
        <p:spPr/>
        <p:txBody>
          <a:bodyPr/>
          <a:lstStyle/>
          <a:p>
            <a:fld id="{49EBD7AB-B263-4820-B148-A1CEC15E36D1}" type="datetime1">
              <a:rPr lang="en-US" smtClean="0"/>
              <a:pPr/>
              <a:t>7/26/2012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4997144-9688-46A8-9A60-AFC220313E5A}" type="datetime1">
              <a:rPr lang="en-US" smtClean="0"/>
              <a:pPr/>
              <a:t>7/26/2012</a:t>
            </a:fld>
            <a:endParaRPr lang="en-US"/>
          </a:p>
        </p:txBody>
      </p:sp>
      <p:sp>
        <p:nvSpPr>
          <p:cNvPr id="19" name="Footer Placeholder 18"/>
          <p:cNvSpPr>
            <a:spLocks noGrp="1"/>
          </p:cNvSpPr>
          <p:nvPr>
            <p:ph type="ftr" sz="quarter" idx="11"/>
          </p:nvPr>
        </p:nvSpPr>
        <p:spPr/>
        <p:txBody>
          <a:bodyPr/>
          <a:lstStyle/>
          <a:p>
            <a:r>
              <a:rPr lang="en-US" smtClean="0"/>
              <a:t>HQ Investment &amp; Consulting Corporation http://q-invest.net</a:t>
            </a:r>
            <a:endParaRPr lang="en-US"/>
          </a:p>
        </p:txBody>
      </p:sp>
      <p:sp>
        <p:nvSpPr>
          <p:cNvPr id="27" name="Slide Number Placeholder 26"/>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6C0A86-78AE-4615-8220-67851D468112}" type="datetime1">
              <a:rPr lang="en-US" smtClean="0"/>
              <a:pPr/>
              <a:t>7/26/2012</a:t>
            </a:fld>
            <a:endParaRPr lang="en-US"/>
          </a:p>
        </p:txBody>
      </p:sp>
      <p:sp>
        <p:nvSpPr>
          <p:cNvPr id="5" name="Footer Placeholder 4"/>
          <p:cNvSpPr>
            <a:spLocks noGrp="1"/>
          </p:cNvSpPr>
          <p:nvPr>
            <p:ph type="ftr" sz="quarter" idx="11"/>
          </p:nvPr>
        </p:nvSpPr>
        <p:spPr>
          <a:xfrm>
            <a:off x="2667000" y="6356350"/>
            <a:ext cx="5105400" cy="365125"/>
          </a:xfrm>
        </p:spPr>
        <p:txBody>
          <a:bodyPr/>
          <a:lstStyle/>
          <a:p>
            <a:r>
              <a:rPr lang="en-US" dirty="0" smtClean="0"/>
              <a:t>HQ Investment &amp; Consulting Corporation http://q-invest.net</a:t>
            </a:r>
            <a:endParaRPr lang="en-US" dirty="0"/>
          </a:p>
        </p:txBody>
      </p:sp>
      <p:sp>
        <p:nvSpPr>
          <p:cNvPr id="6" name="Slide Number Placeholder 5"/>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5649C5-9389-47D4-B0EF-C13AF6DBEFA3}" type="datetime1">
              <a:rPr lang="en-US" smtClean="0"/>
              <a:pPr/>
              <a:t>7/26/2012</a:t>
            </a:fld>
            <a:endParaRPr lang="en-US"/>
          </a:p>
        </p:txBody>
      </p:sp>
      <p:sp>
        <p:nvSpPr>
          <p:cNvPr id="5" name="Footer Placeholder 4"/>
          <p:cNvSpPr>
            <a:spLocks noGrp="1"/>
          </p:cNvSpPr>
          <p:nvPr>
            <p:ph type="ftr" sz="quarter" idx="11"/>
          </p:nvPr>
        </p:nvSpPr>
        <p:spPr>
          <a:xfrm>
            <a:off x="2667000" y="6356350"/>
            <a:ext cx="4953000" cy="365125"/>
          </a:xfrm>
        </p:spPr>
        <p:txBody>
          <a:bodyPr/>
          <a:lstStyle/>
          <a:p>
            <a:r>
              <a:rPr lang="en-US" dirty="0" smtClean="0"/>
              <a:t>HQ Investment &amp; Consulting Corporation http://q-invest.net</a:t>
            </a:r>
            <a:endParaRPr lang="en-US" dirty="0"/>
          </a:p>
        </p:txBody>
      </p:sp>
      <p:sp>
        <p:nvSpPr>
          <p:cNvPr id="6" name="Slide Number Placeholder 5"/>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2CB95CE-C2E6-4183-B455-C79C495F7140}" type="datetime1">
              <a:rPr lang="en-US" smtClean="0"/>
              <a:pPr/>
              <a:t>7/26/2012</a:t>
            </a:fld>
            <a:endParaRPr lang="en-US"/>
          </a:p>
        </p:txBody>
      </p:sp>
      <p:sp>
        <p:nvSpPr>
          <p:cNvPr id="5" name="Footer Placeholder 4"/>
          <p:cNvSpPr>
            <a:spLocks noGrp="1"/>
          </p:cNvSpPr>
          <p:nvPr>
            <p:ph type="ftr" sz="quarter" idx="11"/>
          </p:nvPr>
        </p:nvSpPr>
        <p:spPr>
          <a:xfrm>
            <a:off x="2667000" y="6356350"/>
            <a:ext cx="4724400" cy="365125"/>
          </a:xfrm>
        </p:spPr>
        <p:txBody>
          <a:bodyPr/>
          <a:lstStyle>
            <a:lvl1pPr>
              <a:defRPr sz="1200"/>
            </a:lvl1pPr>
          </a:lstStyle>
          <a:p>
            <a:r>
              <a:rPr lang="en-US" dirty="0" smtClean="0">
                <a:solidFill>
                  <a:schemeClr val="accent1">
                    <a:lumMod val="75000"/>
                  </a:schemeClr>
                </a:solidFill>
              </a:rPr>
              <a:t>HQ Investment &amp; Consulting Corporation http://q-invest.net</a:t>
            </a:r>
          </a:p>
        </p:txBody>
      </p:sp>
      <p:sp>
        <p:nvSpPr>
          <p:cNvPr id="6" name="Slide Number Placeholder 5"/>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B2AA4E3-58A1-4079-B3EB-D0812686C8BF}" type="datetime1">
              <a:rPr lang="en-US" smtClean="0"/>
              <a:pPr/>
              <a:t>7/26/2012</a:t>
            </a:fld>
            <a:endParaRPr lang="en-US"/>
          </a:p>
        </p:txBody>
      </p:sp>
      <p:sp>
        <p:nvSpPr>
          <p:cNvPr id="5" name="Footer Placeholder 4"/>
          <p:cNvSpPr>
            <a:spLocks noGrp="1"/>
          </p:cNvSpPr>
          <p:nvPr>
            <p:ph type="ftr" sz="quarter" idx="11"/>
          </p:nvPr>
        </p:nvSpPr>
        <p:spPr/>
        <p:txBody>
          <a:bodyPr/>
          <a:lstStyle/>
          <a:p>
            <a:r>
              <a:rPr lang="en-US" dirty="0" smtClean="0"/>
              <a:t>HQ Investment &amp; Consulting Corporation http://q-invest.net</a:t>
            </a:r>
            <a:endParaRPr lang="en-US" dirty="0"/>
          </a:p>
        </p:txBody>
      </p:sp>
      <p:sp>
        <p:nvSpPr>
          <p:cNvPr id="6" name="Slide Number Placeholder 5"/>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lvl1pPr>
              <a:defRPr>
                <a:latin typeface="Arial" pitchFamily="34" charset="0"/>
                <a:cs typeface="Arial" pitchFamily="34" charset="0"/>
              </a:defRPr>
            </a:lvl1pPr>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9555362-E84C-4861-8DBC-084A85C59654}" type="datetime1">
              <a:rPr lang="en-US" smtClean="0"/>
              <a:pPr/>
              <a:t>7/26/2012</a:t>
            </a:fld>
            <a:endParaRPr lang="en-US"/>
          </a:p>
        </p:txBody>
      </p:sp>
      <p:sp>
        <p:nvSpPr>
          <p:cNvPr id="6" name="Footer Placeholder 5"/>
          <p:cNvSpPr>
            <a:spLocks noGrp="1"/>
          </p:cNvSpPr>
          <p:nvPr>
            <p:ph type="ftr" sz="quarter" idx="11"/>
          </p:nvPr>
        </p:nvSpPr>
        <p:spPr>
          <a:xfrm>
            <a:off x="2667000" y="6356350"/>
            <a:ext cx="5029200" cy="365125"/>
          </a:xfrm>
        </p:spPr>
        <p:txBody>
          <a:bodyPr/>
          <a:lstStyle/>
          <a:p>
            <a:r>
              <a:rPr lang="en-US" dirty="0" smtClean="0"/>
              <a:t>HQ Investment &amp; Consulting Corporation http://q-invest.net</a:t>
            </a:r>
            <a:endParaRPr lang="en-US" dirty="0"/>
          </a:p>
        </p:txBody>
      </p:sp>
      <p:sp>
        <p:nvSpPr>
          <p:cNvPr id="7" name="Slide Number Placeholder 6"/>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8A64290-5D74-4C02-A861-4B0D68D670E0}" type="datetime1">
              <a:rPr lang="en-US" smtClean="0"/>
              <a:pPr/>
              <a:t>7/26/2012</a:t>
            </a:fld>
            <a:endParaRPr lang="en-US"/>
          </a:p>
        </p:txBody>
      </p:sp>
      <p:sp>
        <p:nvSpPr>
          <p:cNvPr id="8" name="Footer Placeholder 7"/>
          <p:cNvSpPr>
            <a:spLocks noGrp="1"/>
          </p:cNvSpPr>
          <p:nvPr>
            <p:ph type="ftr" sz="quarter" idx="11"/>
          </p:nvPr>
        </p:nvSpPr>
        <p:spPr>
          <a:xfrm>
            <a:off x="2667000" y="6356350"/>
            <a:ext cx="5029200" cy="365125"/>
          </a:xfrm>
        </p:spPr>
        <p:txBody>
          <a:bodyPr/>
          <a:lstStyle/>
          <a:p>
            <a:r>
              <a:rPr lang="en-US" smtClean="0"/>
              <a:t>HQ Investment &amp; Consulting Corporation http://q-invest.net</a:t>
            </a:r>
            <a:endParaRPr lang="en-US"/>
          </a:p>
        </p:txBody>
      </p:sp>
      <p:sp>
        <p:nvSpPr>
          <p:cNvPr id="9" name="Slide Number Placeholder 8"/>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D0AAE0-2026-45AA-B27C-33F8E50113E4}" type="datetime1">
              <a:rPr lang="en-US" smtClean="0"/>
              <a:pPr/>
              <a:t>7/26/2012</a:t>
            </a:fld>
            <a:endParaRPr lang="en-US"/>
          </a:p>
        </p:txBody>
      </p:sp>
      <p:sp>
        <p:nvSpPr>
          <p:cNvPr id="4" name="Footer Placeholder 3"/>
          <p:cNvSpPr>
            <a:spLocks noGrp="1"/>
          </p:cNvSpPr>
          <p:nvPr>
            <p:ph type="ftr" sz="quarter" idx="11"/>
          </p:nvPr>
        </p:nvSpPr>
        <p:spPr>
          <a:xfrm>
            <a:off x="2667000" y="6356350"/>
            <a:ext cx="5105400" cy="365125"/>
          </a:xfrm>
        </p:spPr>
        <p:txBody>
          <a:bodyPr/>
          <a:lstStyle/>
          <a:p>
            <a:r>
              <a:rPr lang="en-US" smtClean="0"/>
              <a:t>HQ Investment &amp; Consulting Corporation http://q-invest.net</a:t>
            </a:r>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7A80F-D798-41DE-A6D6-75AF46B5FC10}" type="datetime1">
              <a:rPr lang="en-US" smtClean="0"/>
              <a:pPr/>
              <a:t>7/26/2012</a:t>
            </a:fld>
            <a:endParaRPr lang="en-US"/>
          </a:p>
        </p:txBody>
      </p:sp>
      <p:sp>
        <p:nvSpPr>
          <p:cNvPr id="3" name="Footer Placeholder 2"/>
          <p:cNvSpPr>
            <a:spLocks noGrp="1"/>
          </p:cNvSpPr>
          <p:nvPr>
            <p:ph type="ftr" sz="quarter" idx="11"/>
          </p:nvPr>
        </p:nvSpPr>
        <p:spPr>
          <a:xfrm>
            <a:off x="2667000" y="6356350"/>
            <a:ext cx="5181600" cy="365125"/>
          </a:xfrm>
        </p:spPr>
        <p:txBody>
          <a:bodyPr/>
          <a:lstStyle/>
          <a:p>
            <a:r>
              <a:rPr lang="en-US" dirty="0" smtClean="0"/>
              <a:t>HQ Investment &amp; Consulting Corporation http://q-invest.net</a:t>
            </a:r>
            <a:endParaRPr lang="en-US" dirty="0"/>
          </a:p>
        </p:txBody>
      </p:sp>
      <p:sp>
        <p:nvSpPr>
          <p:cNvPr id="4" name="Slide Number Placeholder 3"/>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A5408EF-9789-40AE-86B8-6E3F4A4A7F1D}" type="datetime1">
              <a:rPr lang="en-US" smtClean="0"/>
              <a:pPr/>
              <a:t>7/26/2012</a:t>
            </a:fld>
            <a:endParaRPr lang="en-US"/>
          </a:p>
        </p:txBody>
      </p:sp>
      <p:sp>
        <p:nvSpPr>
          <p:cNvPr id="6" name="Footer Placeholder 5"/>
          <p:cNvSpPr>
            <a:spLocks noGrp="1"/>
          </p:cNvSpPr>
          <p:nvPr>
            <p:ph type="ftr" sz="quarter" idx="11"/>
          </p:nvPr>
        </p:nvSpPr>
        <p:spPr>
          <a:xfrm>
            <a:off x="2667000" y="6356350"/>
            <a:ext cx="5029200" cy="365125"/>
          </a:xfrm>
        </p:spPr>
        <p:txBody>
          <a:bodyPr/>
          <a:lstStyle/>
          <a:p>
            <a:r>
              <a:rPr lang="en-US" dirty="0" smtClean="0"/>
              <a:t>HQ Investment &amp; Consulting Corporation http://q-invest.net</a:t>
            </a:r>
            <a:endParaRPr lang="en-US" dirty="0"/>
          </a:p>
        </p:txBody>
      </p:sp>
      <p:sp>
        <p:nvSpPr>
          <p:cNvPr id="7" name="Slide Number Placeholder 6"/>
          <p:cNvSpPr>
            <a:spLocks noGrp="1"/>
          </p:cNvSpPr>
          <p:nvPr>
            <p:ph type="sldNum" sz="quarter" idx="12"/>
          </p:nvPr>
        </p:nvSpPr>
        <p:spPr/>
        <p:txBody>
          <a:bodyPr/>
          <a:lstStyle/>
          <a:p>
            <a:fld id="{F7D42659-C992-4ADF-BDD5-8CFB377D97B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CEB33A-16F5-49DF-B83A-20011B2D593A}" type="datetime1">
              <a:rPr lang="en-US" smtClean="0"/>
              <a:pPr/>
              <a:t>7/26/2012</a:t>
            </a:fld>
            <a:endParaRPr lang="en-US"/>
          </a:p>
        </p:txBody>
      </p:sp>
      <p:sp>
        <p:nvSpPr>
          <p:cNvPr id="6" name="Footer Placeholder 5"/>
          <p:cNvSpPr>
            <a:spLocks noGrp="1"/>
          </p:cNvSpPr>
          <p:nvPr>
            <p:ph type="ftr" sz="quarter" idx="11"/>
          </p:nvPr>
        </p:nvSpPr>
        <p:spPr>
          <a:xfrm>
            <a:off x="2667000" y="6356350"/>
            <a:ext cx="5181600" cy="365125"/>
          </a:xfrm>
        </p:spPr>
        <p:txBody>
          <a:bodyPr/>
          <a:lstStyle/>
          <a:p>
            <a:r>
              <a:rPr lang="en-US" dirty="0" smtClean="0"/>
              <a:t>HQ Investment &amp; Consulting Corporation http://q-invest.net</a:t>
            </a:r>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7D42659-C992-4ADF-BDD5-8CFB377D97B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A24DF19-D717-4822-B1D0-581103B113F3}" type="datetime1">
              <a:rPr lang="en-US" smtClean="0"/>
              <a:pPr/>
              <a:t>7/26/2012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HQ Investment &amp; Consulting Corporation http://q-invest.net</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7D42659-C992-4ADF-BDD5-8CFB377D97B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q-invest.net/" TargetMode="External"/><Relationship Id="rId2" Type="http://schemas.openxmlformats.org/officeDocument/2006/relationships/hyperlink" Target="mailto:info@hqcorporation.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066800"/>
            <a:ext cx="7851648" cy="1828800"/>
          </a:xfrm>
        </p:spPr>
        <p:txBody>
          <a:bodyPr>
            <a:normAutofit/>
          </a:bodyPr>
          <a:lstStyle/>
          <a:p>
            <a:r>
              <a:rPr lang="en-US" dirty="0" err="1" smtClean="0">
                <a:solidFill>
                  <a:schemeClr val="accent1">
                    <a:lumMod val="75000"/>
                  </a:schemeClr>
                </a:solidFill>
              </a:rPr>
              <a:t>Hệ</a:t>
            </a:r>
            <a:r>
              <a:rPr lang="en-US" dirty="0" smtClean="0">
                <a:solidFill>
                  <a:schemeClr val="accent1">
                    <a:lumMod val="75000"/>
                  </a:schemeClr>
                </a:solidFill>
              </a:rPr>
              <a:t> </a:t>
            </a:r>
            <a:r>
              <a:rPr lang="en-US" dirty="0" err="1" smtClean="0">
                <a:solidFill>
                  <a:schemeClr val="accent1">
                    <a:lumMod val="75000"/>
                  </a:schemeClr>
                </a:solidFill>
              </a:rPr>
              <a:t>thống</a:t>
            </a:r>
            <a:r>
              <a:rPr lang="en-US" dirty="0" smtClean="0">
                <a:solidFill>
                  <a:schemeClr val="accent1">
                    <a:lumMod val="75000"/>
                  </a:schemeClr>
                </a:solidFill>
              </a:rPr>
              <a:t> </a:t>
            </a:r>
            <a:r>
              <a:rPr lang="en-US" dirty="0" err="1" smtClean="0">
                <a:solidFill>
                  <a:schemeClr val="accent1">
                    <a:lumMod val="75000"/>
                  </a:schemeClr>
                </a:solidFill>
              </a:rPr>
              <a:t>đầu</a:t>
            </a:r>
            <a:r>
              <a:rPr lang="en-US" dirty="0" smtClean="0">
                <a:solidFill>
                  <a:schemeClr val="accent1">
                    <a:lumMod val="75000"/>
                  </a:schemeClr>
                </a:solidFill>
              </a:rPr>
              <a:t> </a:t>
            </a:r>
            <a:r>
              <a:rPr lang="en-US" dirty="0" err="1" smtClean="0">
                <a:solidFill>
                  <a:schemeClr val="accent1">
                    <a:lumMod val="75000"/>
                  </a:schemeClr>
                </a:solidFill>
              </a:rPr>
              <a:t>tư</a:t>
            </a:r>
            <a:r>
              <a:rPr lang="en-US" dirty="0" smtClean="0">
                <a:solidFill>
                  <a:schemeClr val="accent1">
                    <a:lumMod val="75000"/>
                  </a:schemeClr>
                </a:solidFill>
              </a:rPr>
              <a:t> </a:t>
            </a:r>
            <a:r>
              <a:rPr lang="en-US" dirty="0" err="1" smtClean="0">
                <a:solidFill>
                  <a:schemeClr val="accent1">
                    <a:lumMod val="75000"/>
                  </a:schemeClr>
                </a:solidFill>
              </a:rPr>
              <a:t>định</a:t>
            </a:r>
            <a:r>
              <a:rPr lang="en-US" dirty="0" smtClean="0">
                <a:solidFill>
                  <a:schemeClr val="accent1">
                    <a:lumMod val="75000"/>
                  </a:schemeClr>
                </a:solidFill>
              </a:rPr>
              <a:t> </a:t>
            </a:r>
            <a:r>
              <a:rPr lang="en-US" dirty="0" err="1" smtClean="0">
                <a:solidFill>
                  <a:schemeClr val="accent1">
                    <a:lumMod val="75000"/>
                  </a:schemeClr>
                </a:solidFill>
              </a:rPr>
              <a:t>lượng</a:t>
            </a:r>
            <a:r>
              <a:rPr lang="en-US" dirty="0" smtClean="0">
                <a:solidFill>
                  <a:schemeClr val="accent1">
                    <a:lumMod val="75000"/>
                  </a:schemeClr>
                </a:solidFill>
              </a:rPr>
              <a:t> Quantum 2012</a:t>
            </a:r>
            <a:endParaRPr lang="en-US" dirty="0">
              <a:solidFill>
                <a:schemeClr val="accent1">
                  <a:lumMod val="75000"/>
                </a:schemeClr>
              </a:solidFill>
            </a:endParaRPr>
          </a:p>
        </p:txBody>
      </p:sp>
      <p:sp>
        <p:nvSpPr>
          <p:cNvPr id="3" name="Subtitle 2"/>
          <p:cNvSpPr>
            <a:spLocks noGrp="1"/>
          </p:cNvSpPr>
          <p:nvPr>
            <p:ph type="subTitle" idx="1"/>
          </p:nvPr>
        </p:nvSpPr>
        <p:spPr>
          <a:xfrm>
            <a:off x="533400" y="3810000"/>
            <a:ext cx="8001000" cy="1981200"/>
          </a:xfrm>
        </p:spPr>
        <p:txBody>
          <a:bodyPr>
            <a:normAutofit/>
          </a:bodyPr>
          <a:lstStyle/>
          <a:p>
            <a:endParaRPr lang="en-US" sz="1900" dirty="0" smtClean="0">
              <a:solidFill>
                <a:schemeClr val="accent1">
                  <a:lumMod val="75000"/>
                </a:schemeClr>
              </a:solidFill>
            </a:endParaRPr>
          </a:p>
          <a:p>
            <a:r>
              <a:rPr lang="en-US" sz="1900" dirty="0" smtClean="0">
                <a:solidFill>
                  <a:schemeClr val="accent1">
                    <a:lumMod val="75000"/>
                  </a:schemeClr>
                </a:solidFill>
              </a:rPr>
              <a:t>HQ Investment &amp; Consulting Corporation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Lợi</a:t>
            </a:r>
            <a:r>
              <a:rPr lang="en-US" dirty="0" smtClean="0"/>
              <a:t> </a:t>
            </a:r>
            <a:r>
              <a:rPr lang="en-US" dirty="0" err="1" smtClean="0"/>
              <a:t>ích</a:t>
            </a:r>
            <a:endParaRPr lang="en-US"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đầu</a:t>
            </a:r>
            <a:r>
              <a:rPr lang="en-US" dirty="0" smtClean="0"/>
              <a:t> </a:t>
            </a:r>
            <a:r>
              <a:rPr lang="en-US" dirty="0" err="1" smtClean="0"/>
              <a:t>tư</a:t>
            </a:r>
            <a:r>
              <a:rPr lang="en-US" dirty="0" smtClean="0"/>
              <a:t> </a:t>
            </a:r>
            <a:r>
              <a:rPr lang="en-US" dirty="0" err="1" smtClean="0"/>
              <a:t>được</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sẵn</a:t>
            </a:r>
            <a:r>
              <a:rPr lang="en-US" dirty="0" smtClean="0"/>
              <a:t> </a:t>
            </a:r>
            <a:r>
              <a:rPr lang="en-US" dirty="0" err="1" smtClean="0"/>
              <a:t>bởi</a:t>
            </a:r>
            <a:r>
              <a:rPr lang="en-US" dirty="0" smtClean="0"/>
              <a:t> </a:t>
            </a:r>
            <a:r>
              <a:rPr lang="en-US" dirty="0" err="1" smtClean="0"/>
              <a:t>các</a:t>
            </a:r>
            <a:r>
              <a:rPr lang="en-US" dirty="0" smtClean="0"/>
              <a:t> </a:t>
            </a:r>
            <a:r>
              <a:rPr lang="en-US" dirty="0" err="1" smtClean="0"/>
              <a:t>chuyên</a:t>
            </a:r>
            <a:r>
              <a:rPr lang="en-US" dirty="0" smtClean="0"/>
              <a:t> </a:t>
            </a:r>
            <a:r>
              <a:rPr lang="en-US" dirty="0" err="1" smtClean="0"/>
              <a:t>gia</a:t>
            </a:r>
            <a:r>
              <a:rPr lang="en-US" dirty="0" smtClean="0"/>
              <a:t> </a:t>
            </a:r>
            <a:r>
              <a:rPr lang="en-US" dirty="0" err="1" smtClean="0"/>
              <a:t>cao</a:t>
            </a:r>
            <a:r>
              <a:rPr lang="en-US" dirty="0" smtClean="0"/>
              <a:t> </a:t>
            </a:r>
            <a:r>
              <a:rPr lang="en-US" dirty="0" err="1" smtClean="0"/>
              <a:t>cấp</a:t>
            </a:r>
            <a:r>
              <a:rPr lang="en-US" dirty="0" smtClean="0"/>
              <a:t> (PhD, CFA, CMT)</a:t>
            </a:r>
          </a:p>
          <a:p>
            <a:r>
              <a:rPr lang="en-US" dirty="0" err="1" smtClean="0"/>
              <a:t>Giảm</a:t>
            </a:r>
            <a:r>
              <a:rPr lang="en-US" dirty="0" smtClean="0"/>
              <a:t> </a:t>
            </a:r>
            <a:r>
              <a:rPr lang="en-US" dirty="0" err="1" smtClean="0"/>
              <a:t>thiểu</a:t>
            </a:r>
            <a:r>
              <a:rPr lang="en-US" dirty="0" smtClean="0"/>
              <a:t> </a:t>
            </a:r>
            <a:r>
              <a:rPr lang="en-US" dirty="0" err="1" smtClean="0"/>
              <a:t>rủi</a:t>
            </a:r>
            <a:r>
              <a:rPr lang="en-US" dirty="0" smtClean="0"/>
              <a:t> </a:t>
            </a:r>
            <a:r>
              <a:rPr lang="en-US" dirty="0" err="1" smtClean="0"/>
              <a:t>ro</a:t>
            </a:r>
            <a:r>
              <a:rPr lang="en-US" dirty="0" smtClean="0"/>
              <a:t> do </a:t>
            </a:r>
            <a:r>
              <a:rPr lang="en-US" dirty="0" err="1" smtClean="0"/>
              <a:t>các</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tâm</a:t>
            </a:r>
            <a:r>
              <a:rPr lang="en-US" dirty="0" smtClean="0"/>
              <a:t> </a:t>
            </a:r>
            <a:r>
              <a:rPr lang="en-US" dirty="0" err="1" smtClean="0"/>
              <a:t>lý</a:t>
            </a:r>
            <a:endParaRPr lang="en-US" dirty="0" smtClean="0"/>
          </a:p>
          <a:p>
            <a:r>
              <a:rPr lang="en-US" dirty="0" err="1" smtClean="0"/>
              <a:t>Linh</a:t>
            </a:r>
            <a:r>
              <a:rPr lang="en-US" dirty="0" smtClean="0"/>
              <a:t> </a:t>
            </a:r>
            <a:r>
              <a:rPr lang="en-US" dirty="0" err="1" smtClean="0"/>
              <a:t>hoạt</a:t>
            </a:r>
            <a:r>
              <a:rPr lang="en-US" dirty="0" smtClean="0"/>
              <a:t> </a:t>
            </a:r>
            <a:r>
              <a:rPr lang="en-US" dirty="0" err="1" smtClean="0"/>
              <a:t>với</a:t>
            </a:r>
            <a:r>
              <a:rPr lang="en-US" dirty="0" smtClean="0"/>
              <a:t> </a:t>
            </a:r>
            <a:r>
              <a:rPr lang="en-US" dirty="0" err="1" smtClean="0"/>
              <a:t>các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mới</a:t>
            </a:r>
            <a:r>
              <a:rPr lang="en-US" dirty="0" smtClean="0"/>
              <a:t> </a:t>
            </a:r>
            <a:r>
              <a:rPr lang="en-US" dirty="0" err="1" smtClean="0"/>
              <a:t>của</a:t>
            </a:r>
            <a:r>
              <a:rPr lang="en-US" dirty="0" smtClean="0"/>
              <a:t> </a:t>
            </a:r>
            <a:r>
              <a:rPr lang="en-US" dirty="0" err="1" smtClean="0"/>
              <a:t>thị</a:t>
            </a:r>
            <a:r>
              <a:rPr lang="en-US" dirty="0" smtClean="0"/>
              <a:t> </a:t>
            </a:r>
            <a:r>
              <a:rPr lang="en-US" dirty="0" err="1" smtClean="0"/>
              <a:t>trường</a:t>
            </a:r>
            <a:endParaRPr lang="en-US" dirty="0" smtClean="0"/>
          </a:p>
          <a:p>
            <a:r>
              <a:rPr lang="en-US" dirty="0" err="1" smtClean="0"/>
              <a:t>Mang</a:t>
            </a:r>
            <a:r>
              <a:rPr lang="en-US" dirty="0" smtClean="0"/>
              <a:t> </a:t>
            </a:r>
            <a:r>
              <a:rPr lang="en-US" dirty="0" err="1" smtClean="0"/>
              <a:t>lại</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cao</a:t>
            </a:r>
            <a:r>
              <a:rPr lang="en-US" dirty="0" smtClean="0"/>
              <a:t> </a:t>
            </a:r>
            <a:r>
              <a:rPr lang="en-US" dirty="0" err="1" smtClean="0"/>
              <a:t>trong</a:t>
            </a:r>
            <a:r>
              <a:rPr lang="en-US" dirty="0" smtClean="0"/>
              <a:t> </a:t>
            </a:r>
            <a:r>
              <a:rPr lang="en-US" dirty="0" err="1" smtClean="0"/>
              <a:t>ngắn</a:t>
            </a:r>
            <a:r>
              <a:rPr lang="en-US" dirty="0" smtClean="0"/>
              <a:t> </a:t>
            </a:r>
            <a:r>
              <a:rPr lang="en-US" dirty="0" err="1" smtClean="0"/>
              <a:t>hạn</a:t>
            </a:r>
            <a:r>
              <a:rPr lang="en-US" dirty="0" smtClean="0"/>
              <a:t>, </a:t>
            </a:r>
            <a:r>
              <a:rPr lang="en-US" dirty="0" err="1" smtClean="0"/>
              <a:t>trung</a:t>
            </a:r>
            <a:r>
              <a:rPr lang="en-US" dirty="0" smtClean="0"/>
              <a:t> </a:t>
            </a:r>
            <a:r>
              <a:rPr lang="en-US" dirty="0" err="1" smtClean="0"/>
              <a:t>hạn</a:t>
            </a:r>
            <a:r>
              <a:rPr lang="en-US" dirty="0" smtClean="0"/>
              <a:t> </a:t>
            </a:r>
            <a:r>
              <a:rPr lang="en-US" dirty="0" err="1" smtClean="0"/>
              <a:t>và</a:t>
            </a:r>
            <a:r>
              <a:rPr lang="en-US" dirty="0" smtClean="0"/>
              <a:t> </a:t>
            </a:r>
            <a:r>
              <a:rPr lang="en-US" dirty="0" err="1" smtClean="0"/>
              <a:t>dài</a:t>
            </a:r>
            <a:r>
              <a:rPr lang="en-US" dirty="0" smtClean="0"/>
              <a:t> </a:t>
            </a:r>
            <a:r>
              <a:rPr lang="en-US" dirty="0" err="1" smtClean="0"/>
              <a:t>hạn</a:t>
            </a:r>
            <a:endParaRPr lang="en-US" dirty="0" smtClean="0"/>
          </a:p>
        </p:txBody>
      </p:sp>
      <p:sp>
        <p:nvSpPr>
          <p:cNvPr id="4" name="Date Placeholder 3"/>
          <p:cNvSpPr>
            <a:spLocks noGrp="1"/>
          </p:cNvSpPr>
          <p:nvPr>
            <p:ph type="dt" sz="half" idx="10"/>
          </p:nvPr>
        </p:nvSpPr>
        <p:spPr/>
        <p:txBody>
          <a:bodyPr/>
          <a:lstStyle/>
          <a:p>
            <a:fld id="{5BCEC2D5-6277-4EA1-9D4F-069E5889BFC9}" type="datetime1">
              <a:rPr lang="en-US" smtClean="0"/>
              <a:pPr/>
              <a:t>7/26/2012</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80288"/>
          </a:xfrm>
        </p:spPr>
        <p:txBody>
          <a:bodyPr>
            <a:noAutofit/>
          </a:bodyPr>
          <a:lstStyle/>
          <a:p>
            <a:r>
              <a:rPr lang="en-US" sz="4000" dirty="0" smtClean="0"/>
              <a:t>So </a:t>
            </a:r>
            <a:r>
              <a:rPr lang="en-US" sz="4000" dirty="0" err="1" smtClean="0"/>
              <a:t>sánh</a:t>
            </a:r>
            <a:r>
              <a:rPr lang="en-US" sz="4000" dirty="0" smtClean="0"/>
              <a:t> Quantum </a:t>
            </a:r>
            <a:r>
              <a:rPr lang="en-US" sz="4000" dirty="0" err="1" smtClean="0"/>
              <a:t>và</a:t>
            </a:r>
            <a:r>
              <a:rPr lang="en-US" sz="4000" dirty="0" smtClean="0"/>
              <a:t> </a:t>
            </a:r>
            <a:r>
              <a:rPr lang="en-US" sz="4000" dirty="0" err="1" smtClean="0"/>
              <a:t>một</a:t>
            </a:r>
            <a:r>
              <a:rPr lang="en-US" sz="4000" dirty="0" smtClean="0"/>
              <a:t> </a:t>
            </a:r>
            <a:r>
              <a:rPr lang="en-US" sz="4000" dirty="0" err="1" smtClean="0"/>
              <a:t>số</a:t>
            </a:r>
            <a:r>
              <a:rPr lang="en-US" sz="4000" dirty="0" smtClean="0"/>
              <a:t> </a:t>
            </a:r>
            <a:r>
              <a:rPr lang="en-US" sz="4000" dirty="0" err="1" smtClean="0"/>
              <a:t>hệ</a:t>
            </a:r>
            <a:r>
              <a:rPr lang="en-US" sz="4000" dirty="0" smtClean="0"/>
              <a:t> </a:t>
            </a:r>
            <a:r>
              <a:rPr lang="en-US" sz="4000" dirty="0" err="1" smtClean="0"/>
              <a:t>thống</a:t>
            </a:r>
            <a:endParaRPr lang="en-US" sz="4000" dirty="0"/>
          </a:p>
        </p:txBody>
      </p:sp>
      <p:graphicFrame>
        <p:nvGraphicFramePr>
          <p:cNvPr id="7" name="Content Placeholder 6"/>
          <p:cNvGraphicFramePr>
            <a:graphicFrameLocks noGrp="1"/>
          </p:cNvGraphicFramePr>
          <p:nvPr>
            <p:ph idx="1"/>
          </p:nvPr>
        </p:nvGraphicFramePr>
        <p:xfrm>
          <a:off x="228600" y="1143000"/>
          <a:ext cx="8610600" cy="5141810"/>
        </p:xfrm>
        <a:graphic>
          <a:graphicData uri="http://schemas.openxmlformats.org/drawingml/2006/table">
            <a:tbl>
              <a:tblPr firstRow="1" bandRow="1">
                <a:tableStyleId>{5C22544A-7EE6-4342-B048-85BDC9FD1C3A}</a:tableStyleId>
              </a:tblPr>
              <a:tblGrid>
                <a:gridCol w="2209800"/>
                <a:gridCol w="1371600"/>
                <a:gridCol w="1506682"/>
                <a:gridCol w="1859107"/>
                <a:gridCol w="1663411"/>
              </a:tblGrid>
              <a:tr h="630945">
                <a:tc>
                  <a:txBody>
                    <a:bodyPr/>
                    <a:lstStyle/>
                    <a:p>
                      <a:endParaRPr lang="en-US" dirty="0"/>
                    </a:p>
                  </a:txBody>
                  <a:tcPr/>
                </a:tc>
                <a:tc>
                  <a:txBody>
                    <a:bodyPr/>
                    <a:lstStyle/>
                    <a:p>
                      <a:r>
                        <a:rPr lang="en-US" dirty="0" smtClean="0"/>
                        <a:t>Quantum</a:t>
                      </a:r>
                      <a:r>
                        <a:rPr lang="en-US" baseline="0" dirty="0" smtClean="0"/>
                        <a:t> Pro</a:t>
                      </a:r>
                      <a:endParaRPr lang="en-US" dirty="0" smtClean="0"/>
                    </a:p>
                  </a:txBody>
                  <a:tcPr/>
                </a:tc>
                <a:tc>
                  <a:txBody>
                    <a:bodyPr/>
                    <a:lstStyle/>
                    <a:p>
                      <a:r>
                        <a:rPr lang="en-US" dirty="0" err="1" smtClean="0"/>
                        <a:t>AmiBroker</a:t>
                      </a:r>
                      <a:endParaRPr lang="en-US" dirty="0"/>
                    </a:p>
                  </a:txBody>
                  <a:tcPr/>
                </a:tc>
                <a:tc>
                  <a:txBody>
                    <a:bodyPr/>
                    <a:lstStyle/>
                    <a:p>
                      <a:r>
                        <a:rPr lang="en-US" dirty="0" err="1" smtClean="0"/>
                        <a:t>MetaStock</a:t>
                      </a:r>
                      <a:endParaRPr lang="en-US" dirty="0"/>
                    </a:p>
                  </a:txBody>
                  <a:tcPr/>
                </a:tc>
                <a:tc>
                  <a:txBody>
                    <a:bodyPr/>
                    <a:lstStyle/>
                    <a:p>
                      <a:r>
                        <a:rPr lang="en-US" dirty="0" err="1" smtClean="0"/>
                        <a:t>VietStock</a:t>
                      </a:r>
                      <a:r>
                        <a:rPr lang="en-US" dirty="0" smtClean="0"/>
                        <a:t> Trader</a:t>
                      </a:r>
                      <a:endParaRPr lang="en-US" dirty="0"/>
                    </a:p>
                  </a:txBody>
                  <a:tcPr/>
                </a:tc>
              </a:tr>
              <a:tr h="618027">
                <a:tc>
                  <a:txBody>
                    <a:bodyPr/>
                    <a:lstStyle/>
                    <a:p>
                      <a:r>
                        <a:rPr lang="en-US" dirty="0" err="1" smtClean="0"/>
                        <a:t>Dữ</a:t>
                      </a:r>
                      <a:r>
                        <a:rPr lang="en-US" baseline="0" dirty="0" smtClean="0"/>
                        <a:t> </a:t>
                      </a:r>
                      <a:r>
                        <a:rPr lang="en-US" baseline="0" dirty="0" err="1" smtClean="0"/>
                        <a:t>liệu</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endParaRPr lang="en-US" dirty="0"/>
                    </a:p>
                  </a:txBody>
                  <a:tcPr/>
                </a:tc>
                <a:tc>
                  <a:txBody>
                    <a:bodyPr/>
                    <a:lstStyle/>
                    <a:p>
                      <a:endParaRPr lang="en-US" dirty="0"/>
                    </a:p>
                  </a:txBody>
                  <a:tcPr/>
                </a:tc>
                <a:tc>
                  <a:txBody>
                    <a:bodyPr/>
                    <a:lstStyle/>
                    <a:p>
                      <a:r>
                        <a:rPr lang="en-US" dirty="0" err="1" smtClean="0"/>
                        <a:t>Cần</a:t>
                      </a:r>
                      <a:r>
                        <a:rPr lang="en-US" dirty="0" smtClean="0"/>
                        <a:t> download</a:t>
                      </a:r>
                      <a:endParaRPr lang="en-US" dirty="0"/>
                    </a:p>
                  </a:txBody>
                  <a:tcPr/>
                </a:tc>
                <a:tc>
                  <a:txBody>
                    <a:bodyPr/>
                    <a:lstStyle/>
                    <a:p>
                      <a:r>
                        <a:rPr lang="en-US" dirty="0" err="1" smtClean="0"/>
                        <a:t>Cần</a:t>
                      </a:r>
                      <a:r>
                        <a:rPr lang="en-US" dirty="0" smtClean="0"/>
                        <a:t> download</a:t>
                      </a:r>
                      <a:endParaRPr lang="en-US" dirty="0"/>
                    </a:p>
                  </a:txBody>
                  <a:tcPr/>
                </a:tc>
                <a:tc>
                  <a:txBody>
                    <a:bodyPr/>
                    <a:lstStyle/>
                    <a:p>
                      <a:endParaRPr lang="en-US" dirty="0"/>
                    </a:p>
                  </a:txBody>
                  <a:tcPr/>
                </a:tc>
              </a:tr>
              <a:tr h="365547">
                <a:tc>
                  <a:txBody>
                    <a:bodyPr/>
                    <a:lstStyle/>
                    <a:p>
                      <a:r>
                        <a:rPr lang="en-US" dirty="0" err="1" smtClean="0"/>
                        <a:t>Đồ</a:t>
                      </a:r>
                      <a:r>
                        <a:rPr lang="en-US" baseline="0" dirty="0" smtClean="0"/>
                        <a:t> </a:t>
                      </a:r>
                      <a:r>
                        <a:rPr lang="en-US" baseline="0" dirty="0" err="1" smtClean="0"/>
                        <a:t>thị</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547">
                <a:tc>
                  <a:txBody>
                    <a:bodyPr/>
                    <a:lstStyle/>
                    <a:p>
                      <a:r>
                        <a:rPr lang="en-US" dirty="0" err="1" smtClean="0"/>
                        <a:t>Danh</a:t>
                      </a:r>
                      <a:r>
                        <a:rPr lang="en-US" dirty="0" smtClean="0"/>
                        <a:t> </a:t>
                      </a:r>
                      <a:r>
                        <a:rPr lang="en-US" dirty="0" err="1" smtClean="0"/>
                        <a:t>sách</a:t>
                      </a:r>
                      <a:r>
                        <a:rPr lang="en-US" baseline="0" dirty="0" smtClean="0"/>
                        <a:t> </a:t>
                      </a:r>
                      <a:r>
                        <a:rPr lang="en-US" baseline="0" dirty="0" err="1" smtClean="0"/>
                        <a:t>theo</a:t>
                      </a:r>
                      <a:r>
                        <a:rPr lang="en-US" baseline="0" dirty="0" smtClean="0"/>
                        <a:t> </a:t>
                      </a:r>
                      <a:r>
                        <a:rPr lang="en-US" baseline="0" dirty="0" err="1" smtClean="0"/>
                        <a:t>dõi</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547">
                <a:tc>
                  <a:txBody>
                    <a:bodyPr/>
                    <a:lstStyle/>
                    <a:p>
                      <a:r>
                        <a:rPr lang="en-US" dirty="0" err="1" smtClean="0"/>
                        <a:t>Lịch</a:t>
                      </a:r>
                      <a:r>
                        <a:rPr lang="en-US" baseline="0" dirty="0" smtClean="0"/>
                        <a:t> </a:t>
                      </a:r>
                      <a:r>
                        <a:rPr lang="en-US" baseline="0" dirty="0" err="1" smtClean="0"/>
                        <a:t>sử</a:t>
                      </a:r>
                      <a:r>
                        <a:rPr lang="en-US" baseline="0" dirty="0" smtClean="0"/>
                        <a:t> </a:t>
                      </a:r>
                      <a:r>
                        <a:rPr lang="en-US" baseline="0" dirty="0" err="1" smtClean="0"/>
                        <a:t>giao</a:t>
                      </a:r>
                      <a:r>
                        <a:rPr lang="en-US" baseline="0" dirty="0" smtClean="0"/>
                        <a:t> </a:t>
                      </a:r>
                      <a:r>
                        <a:rPr lang="en-US" baseline="0" dirty="0" err="1" smtClean="0"/>
                        <a:t>dịch</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547">
                <a:tc>
                  <a:txBody>
                    <a:bodyPr/>
                    <a:lstStyle/>
                    <a:p>
                      <a:r>
                        <a:rPr lang="en-US" dirty="0" err="1" smtClean="0"/>
                        <a:t>Tín</a:t>
                      </a:r>
                      <a:r>
                        <a:rPr lang="en-US" baseline="0" dirty="0" smtClean="0"/>
                        <a:t> </a:t>
                      </a:r>
                      <a:r>
                        <a:rPr lang="en-US" baseline="0" dirty="0" err="1" smtClean="0"/>
                        <a:t>hiệu</a:t>
                      </a:r>
                      <a:r>
                        <a:rPr lang="en-US" baseline="0" dirty="0" smtClean="0"/>
                        <a:t> </a:t>
                      </a:r>
                      <a:r>
                        <a:rPr lang="en-US" baseline="0" dirty="0" err="1" smtClean="0"/>
                        <a:t>Mua</a:t>
                      </a:r>
                      <a:r>
                        <a:rPr lang="en-US" baseline="0" dirty="0" smtClean="0"/>
                        <a:t>/</a:t>
                      </a:r>
                      <a:r>
                        <a:rPr lang="en-US" baseline="0" dirty="0" err="1" smtClean="0"/>
                        <a:t>Bán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33533">
                <a:tc>
                  <a:txBody>
                    <a:bodyPr/>
                    <a:lstStyle/>
                    <a:p>
                      <a:r>
                        <a:rPr lang="en-US" dirty="0" err="1" smtClean="0"/>
                        <a:t>Chỉ</a:t>
                      </a:r>
                      <a:r>
                        <a:rPr lang="en-US" baseline="0" dirty="0" smtClean="0"/>
                        <a:t> </a:t>
                      </a:r>
                      <a:r>
                        <a:rPr lang="en-US" baseline="0" dirty="0" err="1" smtClean="0"/>
                        <a:t>số</a:t>
                      </a:r>
                      <a:r>
                        <a:rPr lang="en-US" baseline="0" dirty="0" smtClean="0"/>
                        <a:t> </a:t>
                      </a:r>
                      <a:r>
                        <a:rPr lang="en-US" baseline="0" dirty="0" err="1" smtClean="0"/>
                        <a:t>kỹ</a:t>
                      </a:r>
                      <a:r>
                        <a:rPr lang="en-US" baseline="0" dirty="0" smtClean="0"/>
                        <a:t> </a:t>
                      </a:r>
                      <a:r>
                        <a:rPr lang="en-US" baseline="0" dirty="0" err="1" smtClean="0"/>
                        <a:t>thuật</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65547">
                <a:tc>
                  <a:txBody>
                    <a:bodyPr/>
                    <a:lstStyle/>
                    <a:p>
                      <a:r>
                        <a:rPr lang="en-US" dirty="0" err="1" smtClean="0"/>
                        <a:t>Mô</a:t>
                      </a:r>
                      <a:r>
                        <a:rPr lang="en-US" baseline="0" dirty="0" smtClean="0"/>
                        <a:t> </a:t>
                      </a:r>
                      <a:r>
                        <a:rPr lang="en-US" baseline="0" dirty="0" err="1" smtClean="0"/>
                        <a:t>hình</a:t>
                      </a:r>
                      <a:r>
                        <a:rPr lang="en-US" baseline="0" dirty="0" smtClean="0"/>
                        <a:t> </a:t>
                      </a:r>
                      <a:r>
                        <a:rPr lang="en-US" baseline="0" dirty="0" err="1" smtClean="0"/>
                        <a:t>định</a:t>
                      </a:r>
                      <a:r>
                        <a:rPr lang="en-US" baseline="0" dirty="0" smtClean="0"/>
                        <a:t> </a:t>
                      </a:r>
                      <a:r>
                        <a:rPr lang="en-US" baseline="0" dirty="0" err="1" smtClean="0"/>
                        <a:t>lượng</a:t>
                      </a:r>
                      <a:endParaRPr lang="en-US" dirty="0"/>
                    </a:p>
                  </a:txBody>
                  <a:tcPr/>
                </a:tc>
                <a:tc>
                  <a:txBody>
                    <a:bodyPr/>
                    <a:lstStyle/>
                    <a:p>
                      <a:endParaRPr lang="en-US" dirty="0"/>
                    </a:p>
                  </a:txBody>
                  <a:tcPr/>
                </a:tc>
                <a:tc>
                  <a:txBody>
                    <a:bodyPr/>
                    <a:lstStyle/>
                    <a:p>
                      <a:r>
                        <a:rPr lang="en-US" dirty="0" err="1" smtClean="0"/>
                        <a:t>Cần</a:t>
                      </a:r>
                      <a:r>
                        <a:rPr lang="en-US" dirty="0" smtClean="0"/>
                        <a:t> </a:t>
                      </a:r>
                      <a:r>
                        <a:rPr lang="en-US" dirty="0" err="1" smtClean="0"/>
                        <a:t>chuyên</a:t>
                      </a:r>
                      <a:r>
                        <a:rPr lang="en-US" baseline="0" dirty="0" smtClean="0"/>
                        <a:t> </a:t>
                      </a:r>
                      <a:r>
                        <a:rPr lang="en-US" baseline="0" dirty="0" err="1" smtClean="0"/>
                        <a:t>gia</a:t>
                      </a:r>
                      <a:endParaRPr lang="en-US" dirty="0"/>
                    </a:p>
                  </a:txBody>
                  <a:tcPr/>
                </a:tc>
                <a:tc>
                  <a:txBody>
                    <a:bodyPr/>
                    <a:lstStyle/>
                    <a:p>
                      <a:r>
                        <a:rPr lang="en-US" dirty="0" err="1" smtClean="0"/>
                        <a:t>Cần</a:t>
                      </a:r>
                      <a:r>
                        <a:rPr lang="en-US" dirty="0" smtClean="0"/>
                        <a:t> </a:t>
                      </a:r>
                      <a:r>
                        <a:rPr lang="en-US" dirty="0" err="1" smtClean="0"/>
                        <a:t>chuyên</a:t>
                      </a:r>
                      <a:r>
                        <a:rPr lang="en-US" baseline="0" dirty="0" smtClean="0"/>
                        <a:t> </a:t>
                      </a:r>
                      <a:r>
                        <a:rPr lang="en-US" baseline="0" dirty="0" err="1" smtClean="0"/>
                        <a:t>gia</a:t>
                      </a:r>
                      <a:endParaRPr lang="en-US" dirty="0"/>
                    </a:p>
                  </a:txBody>
                  <a:tcPr/>
                </a:tc>
                <a:tc>
                  <a:txBody>
                    <a:bodyPr/>
                    <a:lstStyle/>
                    <a:p>
                      <a:r>
                        <a:rPr lang="en-US" dirty="0" err="1" smtClean="0"/>
                        <a:t>Đơn</a:t>
                      </a:r>
                      <a:r>
                        <a:rPr lang="en-US" baseline="0" dirty="0" smtClean="0"/>
                        <a:t> </a:t>
                      </a:r>
                      <a:r>
                        <a:rPr lang="en-US" baseline="0" dirty="0" err="1" smtClean="0"/>
                        <a:t>giản</a:t>
                      </a:r>
                      <a:endParaRPr lang="en-US" dirty="0"/>
                    </a:p>
                  </a:txBody>
                  <a:tcPr/>
                </a:tc>
              </a:tr>
              <a:tr h="365547">
                <a:tc>
                  <a:txBody>
                    <a:bodyPr/>
                    <a:lstStyle/>
                    <a:p>
                      <a:r>
                        <a:rPr lang="en-US" dirty="0" err="1" smtClean="0"/>
                        <a:t>Lọc</a:t>
                      </a:r>
                      <a:r>
                        <a:rPr lang="en-US" baseline="0" dirty="0" smtClean="0"/>
                        <a:t> </a:t>
                      </a:r>
                      <a:r>
                        <a:rPr lang="en-US" baseline="0" dirty="0" err="1" smtClean="0"/>
                        <a:t>cổ</a:t>
                      </a:r>
                      <a:r>
                        <a:rPr lang="en-US" baseline="0" dirty="0" smtClean="0"/>
                        <a:t> </a:t>
                      </a:r>
                      <a:r>
                        <a:rPr lang="en-US" baseline="0" dirty="0" err="1" smtClean="0"/>
                        <a:t>phiếu</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93477">
                <a:tc>
                  <a:txBody>
                    <a:bodyPr/>
                    <a:lstStyle/>
                    <a:p>
                      <a:r>
                        <a:rPr lang="en-US" dirty="0" err="1" smtClean="0"/>
                        <a:t>Backtesting</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65547">
                <a:tc>
                  <a:txBody>
                    <a:bodyPr/>
                    <a:lstStyle/>
                    <a:p>
                      <a:r>
                        <a:rPr lang="en-US" dirty="0" err="1" smtClean="0"/>
                        <a:t>Chọn</a:t>
                      </a:r>
                      <a:r>
                        <a:rPr lang="en-US" baseline="0" dirty="0" smtClean="0"/>
                        <a:t> </a:t>
                      </a:r>
                      <a:r>
                        <a:rPr lang="en-US" baseline="0" dirty="0" err="1" smtClean="0"/>
                        <a:t>thuật</a:t>
                      </a:r>
                      <a:r>
                        <a:rPr lang="en-US" baseline="0" dirty="0" smtClean="0"/>
                        <a:t> </a:t>
                      </a:r>
                      <a:r>
                        <a:rPr lang="en-US" baseline="0" dirty="0" err="1" smtClean="0"/>
                        <a:t>toán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4" name="Date Placeholder 3"/>
          <p:cNvSpPr>
            <a:spLocks noGrp="1"/>
          </p:cNvSpPr>
          <p:nvPr>
            <p:ph type="dt" sz="half" idx="10"/>
          </p:nvPr>
        </p:nvSpPr>
        <p:spPr/>
        <p:txBody>
          <a:bodyPr/>
          <a:lstStyle/>
          <a:p>
            <a:fld id="{22CFD9DE-48D9-472F-B204-8B64DF6914EF}" type="datetime1">
              <a:rPr lang="en-US" smtClean="0"/>
              <a:pPr/>
              <a:t>7/26/2012</a:t>
            </a:fld>
            <a:endParaRPr lang="en-US"/>
          </a:p>
        </p:txBody>
      </p:sp>
      <p:sp>
        <p:nvSpPr>
          <p:cNvPr id="5" name="Footer Placeholder 4"/>
          <p:cNvSpPr>
            <a:spLocks noGrp="1"/>
          </p:cNvSpPr>
          <p:nvPr>
            <p:ph type="ftr" sz="quarter" idx="11"/>
          </p:nvPr>
        </p:nvSpPr>
        <p:spPr/>
        <p:txBody>
          <a:bodyPr/>
          <a:lstStyle/>
          <a:p>
            <a:r>
              <a:rPr lang="en-US" smtClean="0"/>
              <a:t>HQ Investment &amp; Consulting Corporation http://q-invest.net</a:t>
            </a:r>
            <a:endParaRPr lang="en-US"/>
          </a:p>
        </p:txBody>
      </p:sp>
      <p:sp>
        <p:nvSpPr>
          <p:cNvPr id="6" name="Slide Number Placeholder 5"/>
          <p:cNvSpPr>
            <a:spLocks noGrp="1"/>
          </p:cNvSpPr>
          <p:nvPr>
            <p:ph type="sldNum" sz="quarter" idx="12"/>
          </p:nvPr>
        </p:nvSpPr>
        <p:spPr/>
        <p:txBody>
          <a:bodyPr/>
          <a:lstStyle/>
          <a:p>
            <a:fld id="{58E79295-C400-4A5C-AB18-333BD9776563}" type="slidenum">
              <a:rPr lang="en-US" smtClean="0"/>
              <a:pPr/>
              <a:t>11</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2667000" y="2500313"/>
            <a:ext cx="238125" cy="257175"/>
          </a:xfrm>
          <a:prstGeom prst="rect">
            <a:avLst/>
          </a:prstGeom>
          <a:noFill/>
          <a:ln w="9525">
            <a:noFill/>
            <a:miter lim="800000"/>
            <a:headEnd/>
            <a:tailEnd/>
          </a:ln>
        </p:spPr>
      </p:pic>
      <p:pic>
        <p:nvPicPr>
          <p:cNvPr id="11" name="Picture 3"/>
          <p:cNvPicPr>
            <a:picLocks noChangeAspect="1" noChangeArrowheads="1"/>
          </p:cNvPicPr>
          <p:nvPr/>
        </p:nvPicPr>
        <p:blipFill>
          <a:blip r:embed="rId2" cstate="print"/>
          <a:srcRect/>
          <a:stretch>
            <a:fillRect/>
          </a:stretch>
        </p:blipFill>
        <p:spPr bwMode="auto">
          <a:xfrm>
            <a:off x="4295775" y="2500313"/>
            <a:ext cx="238125" cy="257175"/>
          </a:xfrm>
          <a:prstGeom prst="rect">
            <a:avLst/>
          </a:prstGeom>
          <a:noFill/>
          <a:ln w="9525">
            <a:noFill/>
            <a:miter lim="800000"/>
            <a:headEnd/>
            <a:tailEnd/>
          </a:ln>
        </p:spPr>
      </p:pic>
      <p:pic>
        <p:nvPicPr>
          <p:cNvPr id="12" name="Picture 3"/>
          <p:cNvPicPr>
            <a:picLocks noChangeAspect="1" noChangeArrowheads="1"/>
          </p:cNvPicPr>
          <p:nvPr/>
        </p:nvPicPr>
        <p:blipFill>
          <a:blip r:embed="rId2" cstate="print"/>
          <a:srcRect/>
          <a:stretch>
            <a:fillRect/>
          </a:stretch>
        </p:blipFill>
        <p:spPr bwMode="auto">
          <a:xfrm>
            <a:off x="6053138" y="2500313"/>
            <a:ext cx="238125" cy="257175"/>
          </a:xfrm>
          <a:prstGeom prst="rect">
            <a:avLst/>
          </a:prstGeom>
          <a:noFill/>
          <a:ln w="9525">
            <a:noFill/>
            <a:miter lim="800000"/>
            <a:headEnd/>
            <a:tailEnd/>
          </a:ln>
        </p:spPr>
      </p:pic>
      <p:pic>
        <p:nvPicPr>
          <p:cNvPr id="13" name="Picture 3"/>
          <p:cNvPicPr>
            <a:picLocks noChangeAspect="1" noChangeArrowheads="1"/>
          </p:cNvPicPr>
          <p:nvPr/>
        </p:nvPicPr>
        <p:blipFill>
          <a:blip r:embed="rId2" cstate="print"/>
          <a:srcRect/>
          <a:stretch>
            <a:fillRect/>
          </a:stretch>
        </p:blipFill>
        <p:spPr bwMode="auto">
          <a:xfrm>
            <a:off x="7753350" y="2500313"/>
            <a:ext cx="238125" cy="257175"/>
          </a:xfrm>
          <a:prstGeom prst="rect">
            <a:avLst/>
          </a:prstGeom>
          <a:noFill/>
          <a:ln w="9525">
            <a:noFill/>
            <a:miter lim="800000"/>
            <a:headEnd/>
            <a:tailEnd/>
          </a:ln>
        </p:spPr>
      </p:pic>
      <p:pic>
        <p:nvPicPr>
          <p:cNvPr id="14" name="Picture 3"/>
          <p:cNvPicPr>
            <a:picLocks noChangeAspect="1" noChangeArrowheads="1"/>
          </p:cNvPicPr>
          <p:nvPr/>
        </p:nvPicPr>
        <p:blipFill>
          <a:blip r:embed="rId2" cstate="print"/>
          <a:srcRect/>
          <a:stretch>
            <a:fillRect/>
          </a:stretch>
        </p:blipFill>
        <p:spPr bwMode="auto">
          <a:xfrm>
            <a:off x="2667000" y="2843213"/>
            <a:ext cx="238125" cy="257175"/>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a:off x="4295775" y="2843213"/>
            <a:ext cx="238125" cy="257175"/>
          </a:xfrm>
          <a:prstGeom prst="rect">
            <a:avLst/>
          </a:prstGeom>
          <a:noFill/>
          <a:ln w="9525">
            <a:noFill/>
            <a:miter lim="800000"/>
            <a:headEnd/>
            <a:tailEnd/>
          </a:ln>
        </p:spPr>
      </p:pic>
      <p:pic>
        <p:nvPicPr>
          <p:cNvPr id="16" name="Picture 3"/>
          <p:cNvPicPr>
            <a:picLocks noChangeAspect="1" noChangeArrowheads="1"/>
          </p:cNvPicPr>
          <p:nvPr/>
        </p:nvPicPr>
        <p:blipFill>
          <a:blip r:embed="rId2" cstate="print"/>
          <a:srcRect/>
          <a:stretch>
            <a:fillRect/>
          </a:stretch>
        </p:blipFill>
        <p:spPr bwMode="auto">
          <a:xfrm>
            <a:off x="6053138" y="2843213"/>
            <a:ext cx="238125" cy="257175"/>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a:stretch>
            <a:fillRect/>
          </a:stretch>
        </p:blipFill>
        <p:spPr bwMode="auto">
          <a:xfrm>
            <a:off x="7753350" y="2843213"/>
            <a:ext cx="238125" cy="257175"/>
          </a:xfrm>
          <a:prstGeom prst="rect">
            <a:avLst/>
          </a:prstGeom>
          <a:noFill/>
          <a:ln w="9525">
            <a:noFill/>
            <a:miter lim="800000"/>
            <a:headEnd/>
            <a:tailEnd/>
          </a:ln>
        </p:spPr>
      </p:pic>
      <p:pic>
        <p:nvPicPr>
          <p:cNvPr id="20" name="Picture 3"/>
          <p:cNvPicPr>
            <a:picLocks noChangeAspect="1" noChangeArrowheads="1"/>
          </p:cNvPicPr>
          <p:nvPr/>
        </p:nvPicPr>
        <p:blipFill>
          <a:blip r:embed="rId2" cstate="print"/>
          <a:srcRect/>
          <a:stretch>
            <a:fillRect/>
          </a:stretch>
        </p:blipFill>
        <p:spPr bwMode="auto">
          <a:xfrm>
            <a:off x="2667000" y="3314700"/>
            <a:ext cx="238125" cy="257175"/>
          </a:xfrm>
          <a:prstGeom prst="rect">
            <a:avLst/>
          </a:prstGeom>
          <a:noFill/>
          <a:ln w="9525">
            <a:noFill/>
            <a:miter lim="800000"/>
            <a:headEnd/>
            <a:tailEnd/>
          </a:ln>
        </p:spPr>
      </p:pic>
      <p:pic>
        <p:nvPicPr>
          <p:cNvPr id="21" name="Picture 3"/>
          <p:cNvPicPr>
            <a:picLocks noChangeAspect="1" noChangeArrowheads="1"/>
          </p:cNvPicPr>
          <p:nvPr/>
        </p:nvPicPr>
        <p:blipFill>
          <a:blip r:embed="rId2" cstate="print"/>
          <a:srcRect/>
          <a:stretch>
            <a:fillRect/>
          </a:stretch>
        </p:blipFill>
        <p:spPr bwMode="auto">
          <a:xfrm>
            <a:off x="2733675" y="3933825"/>
            <a:ext cx="238125" cy="257175"/>
          </a:xfrm>
          <a:prstGeom prst="rect">
            <a:avLst/>
          </a:prstGeom>
          <a:noFill/>
          <a:ln w="9525">
            <a:noFill/>
            <a:miter lim="800000"/>
            <a:headEnd/>
            <a:tailEnd/>
          </a:ln>
        </p:spPr>
      </p:pic>
      <p:pic>
        <p:nvPicPr>
          <p:cNvPr id="27" name="Picture 3"/>
          <p:cNvPicPr>
            <a:picLocks noChangeAspect="1" noChangeArrowheads="1"/>
          </p:cNvPicPr>
          <p:nvPr/>
        </p:nvPicPr>
        <p:blipFill>
          <a:blip r:embed="rId2" cstate="print"/>
          <a:srcRect/>
          <a:stretch>
            <a:fillRect/>
          </a:stretch>
        </p:blipFill>
        <p:spPr bwMode="auto">
          <a:xfrm>
            <a:off x="2667000" y="5548313"/>
            <a:ext cx="238125" cy="257175"/>
          </a:xfrm>
          <a:prstGeom prst="rect">
            <a:avLst/>
          </a:prstGeom>
          <a:noFill/>
          <a:ln w="9525">
            <a:noFill/>
            <a:miter lim="800000"/>
            <a:headEnd/>
            <a:tailEnd/>
          </a:ln>
        </p:spPr>
      </p:pic>
      <p:pic>
        <p:nvPicPr>
          <p:cNvPr id="28" name="Picture 3"/>
          <p:cNvPicPr>
            <a:picLocks noChangeAspect="1" noChangeArrowheads="1"/>
          </p:cNvPicPr>
          <p:nvPr/>
        </p:nvPicPr>
        <p:blipFill>
          <a:blip r:embed="rId2" cstate="print"/>
          <a:srcRect/>
          <a:stretch>
            <a:fillRect/>
          </a:stretch>
        </p:blipFill>
        <p:spPr bwMode="auto">
          <a:xfrm>
            <a:off x="2667000" y="6057900"/>
            <a:ext cx="238125" cy="257175"/>
          </a:xfrm>
          <a:prstGeom prst="rect">
            <a:avLst/>
          </a:prstGeom>
          <a:noFill/>
          <a:ln w="9525">
            <a:noFill/>
            <a:miter lim="800000"/>
            <a:headEnd/>
            <a:tailEnd/>
          </a:ln>
        </p:spPr>
      </p:pic>
      <p:pic>
        <p:nvPicPr>
          <p:cNvPr id="30" name="Picture 4"/>
          <p:cNvPicPr>
            <a:picLocks noChangeAspect="1" noChangeArrowheads="1"/>
          </p:cNvPicPr>
          <p:nvPr/>
        </p:nvPicPr>
        <p:blipFill>
          <a:blip r:embed="rId3" cstate="print"/>
          <a:srcRect/>
          <a:stretch>
            <a:fillRect/>
          </a:stretch>
        </p:blipFill>
        <p:spPr bwMode="auto">
          <a:xfrm>
            <a:off x="4276725" y="6057900"/>
            <a:ext cx="276225" cy="257175"/>
          </a:xfrm>
          <a:prstGeom prst="rect">
            <a:avLst/>
          </a:prstGeom>
          <a:noFill/>
          <a:ln w="9525">
            <a:noFill/>
            <a:miter lim="800000"/>
            <a:headEnd/>
            <a:tailEnd/>
          </a:ln>
        </p:spPr>
      </p:pic>
      <p:pic>
        <p:nvPicPr>
          <p:cNvPr id="31" name="Picture 4"/>
          <p:cNvPicPr>
            <a:picLocks noChangeAspect="1" noChangeArrowheads="1"/>
          </p:cNvPicPr>
          <p:nvPr/>
        </p:nvPicPr>
        <p:blipFill>
          <a:blip r:embed="rId3" cstate="print"/>
          <a:srcRect/>
          <a:stretch>
            <a:fillRect/>
          </a:stretch>
        </p:blipFill>
        <p:spPr bwMode="auto">
          <a:xfrm>
            <a:off x="6034088" y="6057900"/>
            <a:ext cx="276225" cy="257175"/>
          </a:xfrm>
          <a:prstGeom prst="rect">
            <a:avLst/>
          </a:prstGeom>
          <a:noFill/>
          <a:ln w="9525">
            <a:noFill/>
            <a:miter lim="800000"/>
            <a:headEnd/>
            <a:tailEnd/>
          </a:ln>
        </p:spPr>
      </p:pic>
      <p:pic>
        <p:nvPicPr>
          <p:cNvPr id="32" name="Picture 4"/>
          <p:cNvPicPr>
            <a:picLocks noChangeAspect="1" noChangeArrowheads="1"/>
          </p:cNvPicPr>
          <p:nvPr/>
        </p:nvPicPr>
        <p:blipFill>
          <a:blip r:embed="rId3" cstate="print"/>
          <a:srcRect/>
          <a:stretch>
            <a:fillRect/>
          </a:stretch>
        </p:blipFill>
        <p:spPr bwMode="auto">
          <a:xfrm>
            <a:off x="7734300" y="6057900"/>
            <a:ext cx="276225" cy="257175"/>
          </a:xfrm>
          <a:prstGeom prst="rect">
            <a:avLst/>
          </a:prstGeom>
          <a:noFill/>
          <a:ln w="9525">
            <a:noFill/>
            <a:miter lim="800000"/>
            <a:headEnd/>
            <a:tailEnd/>
          </a:ln>
        </p:spPr>
      </p:pic>
      <p:pic>
        <p:nvPicPr>
          <p:cNvPr id="33" name="Picture 4"/>
          <p:cNvPicPr>
            <a:picLocks noChangeAspect="1" noChangeArrowheads="1"/>
          </p:cNvPicPr>
          <p:nvPr/>
        </p:nvPicPr>
        <p:blipFill>
          <a:blip r:embed="rId3" cstate="print"/>
          <a:srcRect/>
          <a:stretch>
            <a:fillRect/>
          </a:stretch>
        </p:blipFill>
        <p:spPr bwMode="auto">
          <a:xfrm>
            <a:off x="7734300" y="5548313"/>
            <a:ext cx="276225" cy="257175"/>
          </a:xfrm>
          <a:prstGeom prst="rect">
            <a:avLst/>
          </a:prstGeom>
          <a:noFill/>
          <a:ln w="9525">
            <a:noFill/>
            <a:miter lim="800000"/>
            <a:headEnd/>
            <a:tailEnd/>
          </a:ln>
        </p:spPr>
      </p:pic>
      <p:pic>
        <p:nvPicPr>
          <p:cNvPr id="34" name="Picture 3"/>
          <p:cNvPicPr>
            <a:picLocks noChangeAspect="1" noChangeArrowheads="1"/>
          </p:cNvPicPr>
          <p:nvPr/>
        </p:nvPicPr>
        <p:blipFill>
          <a:blip r:embed="rId2" cstate="print"/>
          <a:srcRect/>
          <a:stretch>
            <a:fillRect/>
          </a:stretch>
        </p:blipFill>
        <p:spPr bwMode="auto">
          <a:xfrm>
            <a:off x="4295775" y="5548313"/>
            <a:ext cx="238125" cy="257175"/>
          </a:xfrm>
          <a:prstGeom prst="rect">
            <a:avLst/>
          </a:prstGeom>
          <a:noFill/>
          <a:ln w="9525">
            <a:noFill/>
            <a:miter lim="800000"/>
            <a:headEnd/>
            <a:tailEnd/>
          </a:ln>
        </p:spPr>
      </p:pic>
      <p:pic>
        <p:nvPicPr>
          <p:cNvPr id="35" name="Picture 3"/>
          <p:cNvPicPr>
            <a:picLocks noChangeAspect="1" noChangeArrowheads="1"/>
          </p:cNvPicPr>
          <p:nvPr/>
        </p:nvPicPr>
        <p:blipFill>
          <a:blip r:embed="rId2" cstate="print"/>
          <a:srcRect/>
          <a:stretch>
            <a:fillRect/>
          </a:stretch>
        </p:blipFill>
        <p:spPr bwMode="auto">
          <a:xfrm>
            <a:off x="6053138" y="5548313"/>
            <a:ext cx="238125" cy="257175"/>
          </a:xfrm>
          <a:prstGeom prst="rect">
            <a:avLst/>
          </a:prstGeom>
          <a:noFill/>
          <a:ln w="9525">
            <a:noFill/>
            <a:miter lim="800000"/>
            <a:headEnd/>
            <a:tailEnd/>
          </a:ln>
        </p:spPr>
      </p:pic>
      <p:pic>
        <p:nvPicPr>
          <p:cNvPr id="37" name="Picture 3"/>
          <p:cNvPicPr>
            <a:picLocks noChangeAspect="1" noChangeArrowheads="1"/>
          </p:cNvPicPr>
          <p:nvPr/>
        </p:nvPicPr>
        <p:blipFill>
          <a:blip r:embed="rId2" cstate="print"/>
          <a:srcRect/>
          <a:stretch>
            <a:fillRect/>
          </a:stretch>
        </p:blipFill>
        <p:spPr bwMode="auto">
          <a:xfrm>
            <a:off x="2667000" y="4391025"/>
            <a:ext cx="238125" cy="257175"/>
          </a:xfrm>
          <a:prstGeom prst="rect">
            <a:avLst/>
          </a:prstGeom>
          <a:noFill/>
          <a:ln w="9525">
            <a:noFill/>
            <a:miter lim="800000"/>
            <a:headEnd/>
            <a:tailEnd/>
          </a:ln>
        </p:spPr>
      </p:pic>
      <p:pic>
        <p:nvPicPr>
          <p:cNvPr id="38" name="Picture 3"/>
          <p:cNvPicPr>
            <a:picLocks noChangeAspect="1" noChangeArrowheads="1"/>
          </p:cNvPicPr>
          <p:nvPr/>
        </p:nvPicPr>
        <p:blipFill>
          <a:blip r:embed="rId2" cstate="print"/>
          <a:srcRect/>
          <a:stretch>
            <a:fillRect/>
          </a:stretch>
        </p:blipFill>
        <p:spPr bwMode="auto">
          <a:xfrm>
            <a:off x="2733675" y="5000625"/>
            <a:ext cx="238125" cy="257175"/>
          </a:xfrm>
          <a:prstGeom prst="rect">
            <a:avLst/>
          </a:prstGeom>
          <a:noFill/>
          <a:ln w="9525">
            <a:noFill/>
            <a:miter lim="800000"/>
            <a:headEnd/>
            <a:tailEnd/>
          </a:ln>
        </p:spPr>
      </p:pic>
      <p:pic>
        <p:nvPicPr>
          <p:cNvPr id="44" name="Picture 3"/>
          <p:cNvPicPr>
            <a:picLocks noChangeAspect="1" noChangeArrowheads="1"/>
          </p:cNvPicPr>
          <p:nvPr/>
        </p:nvPicPr>
        <p:blipFill>
          <a:blip r:embed="rId2" cstate="print"/>
          <a:srcRect/>
          <a:stretch>
            <a:fillRect/>
          </a:stretch>
        </p:blipFill>
        <p:spPr bwMode="auto">
          <a:xfrm>
            <a:off x="7753350" y="3314700"/>
            <a:ext cx="238125" cy="257175"/>
          </a:xfrm>
          <a:prstGeom prst="rect">
            <a:avLst/>
          </a:prstGeom>
          <a:noFill/>
          <a:ln w="9525">
            <a:noFill/>
            <a:miter lim="800000"/>
            <a:headEnd/>
            <a:tailEnd/>
          </a:ln>
        </p:spPr>
      </p:pic>
      <p:pic>
        <p:nvPicPr>
          <p:cNvPr id="45" name="Picture 3"/>
          <p:cNvPicPr>
            <a:picLocks noChangeAspect="1" noChangeArrowheads="1"/>
          </p:cNvPicPr>
          <p:nvPr/>
        </p:nvPicPr>
        <p:blipFill>
          <a:blip r:embed="rId2" cstate="print"/>
          <a:srcRect/>
          <a:stretch>
            <a:fillRect/>
          </a:stretch>
        </p:blipFill>
        <p:spPr bwMode="auto">
          <a:xfrm>
            <a:off x="6053138" y="3314700"/>
            <a:ext cx="238125" cy="257175"/>
          </a:xfrm>
          <a:prstGeom prst="rect">
            <a:avLst/>
          </a:prstGeom>
          <a:noFill/>
          <a:ln w="9525">
            <a:noFill/>
            <a:miter lim="800000"/>
            <a:headEnd/>
            <a:tailEnd/>
          </a:ln>
        </p:spPr>
      </p:pic>
      <p:pic>
        <p:nvPicPr>
          <p:cNvPr id="46" name="Picture 3"/>
          <p:cNvPicPr>
            <a:picLocks noChangeAspect="1" noChangeArrowheads="1"/>
          </p:cNvPicPr>
          <p:nvPr/>
        </p:nvPicPr>
        <p:blipFill>
          <a:blip r:embed="rId2" cstate="print"/>
          <a:srcRect/>
          <a:stretch>
            <a:fillRect/>
          </a:stretch>
        </p:blipFill>
        <p:spPr bwMode="auto">
          <a:xfrm>
            <a:off x="4295775" y="3314700"/>
            <a:ext cx="238125" cy="257175"/>
          </a:xfrm>
          <a:prstGeom prst="rect">
            <a:avLst/>
          </a:prstGeom>
          <a:noFill/>
          <a:ln w="9525">
            <a:noFill/>
            <a:miter lim="800000"/>
            <a:headEnd/>
            <a:tailEnd/>
          </a:ln>
        </p:spPr>
      </p:pic>
      <p:pic>
        <p:nvPicPr>
          <p:cNvPr id="47" name="Picture 3"/>
          <p:cNvPicPr>
            <a:picLocks noChangeAspect="1" noChangeArrowheads="1"/>
          </p:cNvPicPr>
          <p:nvPr/>
        </p:nvPicPr>
        <p:blipFill>
          <a:blip r:embed="rId2" cstate="print"/>
          <a:srcRect/>
          <a:stretch>
            <a:fillRect/>
          </a:stretch>
        </p:blipFill>
        <p:spPr bwMode="auto">
          <a:xfrm>
            <a:off x="4295775" y="3962400"/>
            <a:ext cx="238125" cy="257175"/>
          </a:xfrm>
          <a:prstGeom prst="rect">
            <a:avLst/>
          </a:prstGeom>
          <a:noFill/>
          <a:ln w="9525">
            <a:noFill/>
            <a:miter lim="800000"/>
            <a:headEnd/>
            <a:tailEnd/>
          </a:ln>
        </p:spPr>
      </p:pic>
      <p:pic>
        <p:nvPicPr>
          <p:cNvPr id="51" name="Picture 3"/>
          <p:cNvPicPr>
            <a:picLocks noChangeAspect="1" noChangeArrowheads="1"/>
          </p:cNvPicPr>
          <p:nvPr/>
        </p:nvPicPr>
        <p:blipFill>
          <a:blip r:embed="rId2" cstate="print"/>
          <a:srcRect/>
          <a:stretch>
            <a:fillRect/>
          </a:stretch>
        </p:blipFill>
        <p:spPr bwMode="auto">
          <a:xfrm>
            <a:off x="6053138" y="3933825"/>
            <a:ext cx="238125" cy="257175"/>
          </a:xfrm>
          <a:prstGeom prst="rect">
            <a:avLst/>
          </a:prstGeom>
          <a:noFill/>
          <a:ln w="9525">
            <a:noFill/>
            <a:miter lim="800000"/>
            <a:headEnd/>
            <a:tailEnd/>
          </a:ln>
        </p:spPr>
      </p:pic>
      <p:pic>
        <p:nvPicPr>
          <p:cNvPr id="52" name="Picture 3"/>
          <p:cNvPicPr>
            <a:picLocks noChangeAspect="1" noChangeArrowheads="1"/>
          </p:cNvPicPr>
          <p:nvPr/>
        </p:nvPicPr>
        <p:blipFill>
          <a:blip r:embed="rId2" cstate="print"/>
          <a:srcRect/>
          <a:stretch>
            <a:fillRect/>
          </a:stretch>
        </p:blipFill>
        <p:spPr bwMode="auto">
          <a:xfrm>
            <a:off x="7753350" y="3933825"/>
            <a:ext cx="238125" cy="257175"/>
          </a:xfrm>
          <a:prstGeom prst="rect">
            <a:avLst/>
          </a:prstGeom>
          <a:noFill/>
          <a:ln w="9525">
            <a:noFill/>
            <a:miter lim="800000"/>
            <a:headEnd/>
            <a:tailEnd/>
          </a:ln>
        </p:spPr>
      </p:pic>
      <p:pic>
        <p:nvPicPr>
          <p:cNvPr id="53" name="Picture 3"/>
          <p:cNvPicPr>
            <a:picLocks noChangeAspect="1" noChangeArrowheads="1"/>
          </p:cNvPicPr>
          <p:nvPr/>
        </p:nvPicPr>
        <p:blipFill>
          <a:blip r:embed="rId2" cstate="print"/>
          <a:srcRect/>
          <a:stretch>
            <a:fillRect/>
          </a:stretch>
        </p:blipFill>
        <p:spPr bwMode="auto">
          <a:xfrm>
            <a:off x="2667000" y="1981200"/>
            <a:ext cx="238125" cy="257175"/>
          </a:xfrm>
          <a:prstGeom prst="rect">
            <a:avLst/>
          </a:prstGeom>
          <a:noFill/>
          <a:ln w="9525">
            <a:noFill/>
            <a:miter lim="800000"/>
            <a:headEnd/>
            <a:tailEnd/>
          </a:ln>
        </p:spPr>
      </p:pic>
      <p:pic>
        <p:nvPicPr>
          <p:cNvPr id="54" name="Picture 3"/>
          <p:cNvPicPr>
            <a:picLocks noChangeAspect="1" noChangeArrowheads="1"/>
          </p:cNvPicPr>
          <p:nvPr/>
        </p:nvPicPr>
        <p:blipFill>
          <a:blip r:embed="rId2" cstate="print"/>
          <a:srcRect/>
          <a:stretch>
            <a:fillRect/>
          </a:stretch>
        </p:blipFill>
        <p:spPr bwMode="auto">
          <a:xfrm>
            <a:off x="7753350" y="1981200"/>
            <a:ext cx="238125" cy="257175"/>
          </a:xfrm>
          <a:prstGeom prst="rect">
            <a:avLst/>
          </a:prstGeom>
          <a:noFill/>
          <a:ln w="9525">
            <a:noFill/>
            <a:miter lim="800000"/>
            <a:headEnd/>
            <a:tailEnd/>
          </a:ln>
        </p:spPr>
      </p:pic>
      <p:pic>
        <p:nvPicPr>
          <p:cNvPr id="49" name="Picture 4"/>
          <p:cNvPicPr>
            <a:picLocks noChangeAspect="1" noChangeArrowheads="1"/>
          </p:cNvPicPr>
          <p:nvPr/>
        </p:nvPicPr>
        <p:blipFill>
          <a:blip r:embed="rId3" cstate="print"/>
          <a:srcRect/>
          <a:stretch>
            <a:fillRect/>
          </a:stretch>
        </p:blipFill>
        <p:spPr bwMode="auto">
          <a:xfrm>
            <a:off x="7772400" y="5029200"/>
            <a:ext cx="276225" cy="257175"/>
          </a:xfrm>
          <a:prstGeom prst="rect">
            <a:avLst/>
          </a:prstGeom>
          <a:noFill/>
          <a:ln w="9525">
            <a:noFill/>
            <a:miter lim="800000"/>
            <a:headEnd/>
            <a:tailEnd/>
          </a:ln>
        </p:spPr>
      </p:pic>
      <p:pic>
        <p:nvPicPr>
          <p:cNvPr id="50" name="Picture 3"/>
          <p:cNvPicPr>
            <a:picLocks noChangeAspect="1" noChangeArrowheads="1"/>
          </p:cNvPicPr>
          <p:nvPr/>
        </p:nvPicPr>
        <p:blipFill>
          <a:blip r:embed="rId2" cstate="print"/>
          <a:srcRect/>
          <a:stretch>
            <a:fillRect/>
          </a:stretch>
        </p:blipFill>
        <p:spPr bwMode="auto">
          <a:xfrm>
            <a:off x="4267200" y="5029200"/>
            <a:ext cx="238125" cy="257175"/>
          </a:xfrm>
          <a:prstGeom prst="rect">
            <a:avLst/>
          </a:prstGeom>
          <a:noFill/>
          <a:ln w="9525">
            <a:noFill/>
            <a:miter lim="800000"/>
            <a:headEnd/>
            <a:tailEnd/>
          </a:ln>
        </p:spPr>
      </p:pic>
      <p:pic>
        <p:nvPicPr>
          <p:cNvPr id="55" name="Picture 3"/>
          <p:cNvPicPr>
            <a:picLocks noChangeAspect="1" noChangeArrowheads="1"/>
          </p:cNvPicPr>
          <p:nvPr/>
        </p:nvPicPr>
        <p:blipFill>
          <a:blip r:embed="rId2" cstate="print"/>
          <a:srcRect/>
          <a:stretch>
            <a:fillRect/>
          </a:stretch>
        </p:blipFill>
        <p:spPr bwMode="auto">
          <a:xfrm>
            <a:off x="6096000" y="5029200"/>
            <a:ext cx="238125" cy="257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591312"/>
          </a:xfrm>
        </p:spPr>
        <p:txBody>
          <a:bodyPr>
            <a:normAutofit fontScale="90000"/>
          </a:bodyPr>
          <a:lstStyle/>
          <a:p>
            <a:r>
              <a:rPr lang="en-US" dirty="0" err="1" smtClean="0"/>
              <a:t>Phân</a:t>
            </a:r>
            <a:r>
              <a:rPr lang="en-US" dirty="0" smtClean="0"/>
              <a:t> </a:t>
            </a:r>
            <a:r>
              <a:rPr lang="en-US" dirty="0" err="1" smtClean="0"/>
              <a:t>tích</a:t>
            </a:r>
            <a:r>
              <a:rPr lang="en-US" dirty="0" smtClean="0"/>
              <a:t> </a:t>
            </a:r>
            <a:r>
              <a:rPr lang="en-US" dirty="0" err="1" smtClean="0"/>
              <a:t>VNIndex</a:t>
            </a:r>
            <a:endParaRPr lang="en-US" dirty="0"/>
          </a:p>
        </p:txBody>
      </p:sp>
      <p:sp>
        <p:nvSpPr>
          <p:cNvPr id="4" name="Date Placeholder 3"/>
          <p:cNvSpPr>
            <a:spLocks noGrp="1"/>
          </p:cNvSpPr>
          <p:nvPr>
            <p:ph type="dt" sz="half" idx="10"/>
          </p:nvPr>
        </p:nvSpPr>
        <p:spPr/>
        <p:txBody>
          <a:bodyPr/>
          <a:lstStyle/>
          <a:p>
            <a:fld id="{80BC6276-30A0-4941-A8D1-EFDC092206D4}" type="datetime1">
              <a:rPr lang="en-US" smtClean="0"/>
              <a:pPr/>
              <a:t>7/26/2012</a:t>
            </a:fld>
            <a:endParaRPr lang="en-US"/>
          </a:p>
        </p:txBody>
      </p:sp>
      <p:sp>
        <p:nvSpPr>
          <p:cNvPr id="5" name="Footer Placeholder 4"/>
          <p:cNvSpPr>
            <a:spLocks noGrp="1"/>
          </p:cNvSpPr>
          <p:nvPr>
            <p:ph type="ftr" sz="quarter" idx="11"/>
          </p:nvPr>
        </p:nvSpPr>
        <p:spPr/>
        <p:txBody>
          <a:bodyPr/>
          <a:lstStyle/>
          <a:p>
            <a:r>
              <a:rPr lang="en-US" smtClean="0"/>
              <a:t>HQ Investment &amp; Consulting Corporation http://q-invest.net</a:t>
            </a:r>
            <a:endParaRPr lang="en-US"/>
          </a:p>
        </p:txBody>
      </p:sp>
      <p:sp>
        <p:nvSpPr>
          <p:cNvPr id="6" name="Slide Number Placeholder 5"/>
          <p:cNvSpPr>
            <a:spLocks noGrp="1"/>
          </p:cNvSpPr>
          <p:nvPr>
            <p:ph type="sldNum" sz="quarter" idx="12"/>
          </p:nvPr>
        </p:nvSpPr>
        <p:spPr/>
        <p:txBody>
          <a:bodyPr/>
          <a:lstStyle/>
          <a:p>
            <a:fld id="{58E79295-C400-4A5C-AB18-333BD9776563}" type="slidenum">
              <a:rPr lang="en-US" smtClean="0"/>
              <a:pPr/>
              <a:t>12</a:t>
            </a:fld>
            <a:endParaRPr lang="en-US"/>
          </a:p>
        </p:txBody>
      </p:sp>
      <p:pic>
        <p:nvPicPr>
          <p:cNvPr id="26626" name="Picture 2"/>
          <p:cNvPicPr>
            <a:picLocks noChangeAspect="1" noChangeArrowheads="1"/>
          </p:cNvPicPr>
          <p:nvPr/>
        </p:nvPicPr>
        <p:blipFill>
          <a:blip r:embed="rId2" cstate="print"/>
          <a:srcRect b="7429"/>
          <a:stretch>
            <a:fillRect/>
          </a:stretch>
        </p:blipFill>
        <p:spPr bwMode="auto">
          <a:xfrm>
            <a:off x="0" y="914400"/>
            <a:ext cx="91440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58200" cy="1143000"/>
          </a:xfrm>
        </p:spPr>
        <p:txBody>
          <a:bodyPr>
            <a:normAutofit fontScale="90000"/>
          </a:bodyPr>
          <a:lstStyle/>
          <a:p>
            <a:r>
              <a:rPr lang="en-US" dirty="0" smtClean="0"/>
              <a:t>So </a:t>
            </a:r>
            <a:r>
              <a:rPr lang="en-US" dirty="0" err="1" smtClean="0"/>
              <a:t>sánh</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Quantum </a:t>
            </a:r>
            <a:r>
              <a:rPr lang="en-US" dirty="0" err="1" smtClean="0"/>
              <a:t>và</a:t>
            </a:r>
            <a:r>
              <a:rPr lang="en-US" dirty="0" smtClean="0"/>
              <a:t> </a:t>
            </a:r>
            <a:r>
              <a:rPr lang="en-US" dirty="0" err="1" smtClean="0"/>
              <a:t>VNIndex</a:t>
            </a:r>
            <a:endParaRPr lang="en-US" dirty="0"/>
          </a:p>
        </p:txBody>
      </p:sp>
      <p:sp>
        <p:nvSpPr>
          <p:cNvPr id="4" name="Date Placeholder 3"/>
          <p:cNvSpPr>
            <a:spLocks noGrp="1"/>
          </p:cNvSpPr>
          <p:nvPr>
            <p:ph type="dt" sz="half" idx="10"/>
          </p:nvPr>
        </p:nvSpPr>
        <p:spPr/>
        <p:txBody>
          <a:bodyPr/>
          <a:lstStyle/>
          <a:p>
            <a:fld id="{CCE19D39-093E-4C58-AC67-F6AD4D2F8FE8}" type="datetime1">
              <a:rPr lang="en-US" smtClean="0"/>
              <a:pPr/>
              <a:t>7/26/2012</a:t>
            </a:fld>
            <a:endParaRPr lang="en-US"/>
          </a:p>
        </p:txBody>
      </p:sp>
      <p:sp>
        <p:nvSpPr>
          <p:cNvPr id="5" name="Footer Placeholder 4"/>
          <p:cNvSpPr>
            <a:spLocks noGrp="1"/>
          </p:cNvSpPr>
          <p:nvPr>
            <p:ph type="ftr" sz="quarter" idx="11"/>
          </p:nvPr>
        </p:nvSpPr>
        <p:spPr/>
        <p:txBody>
          <a:bodyPr/>
          <a:lstStyle/>
          <a:p>
            <a:r>
              <a:rPr lang="en-US" smtClean="0"/>
              <a:t>HQ Investment &amp; Consulting Corporation http://q-invest.net</a:t>
            </a:r>
            <a:endParaRPr lang="en-US"/>
          </a:p>
        </p:txBody>
      </p:sp>
      <p:sp>
        <p:nvSpPr>
          <p:cNvPr id="6" name="Slide Number Placeholder 5"/>
          <p:cNvSpPr>
            <a:spLocks noGrp="1"/>
          </p:cNvSpPr>
          <p:nvPr>
            <p:ph type="sldNum" sz="quarter" idx="12"/>
          </p:nvPr>
        </p:nvSpPr>
        <p:spPr/>
        <p:txBody>
          <a:bodyPr/>
          <a:lstStyle/>
          <a:p>
            <a:fld id="{58E79295-C400-4A5C-AB18-333BD9776563}" type="slidenum">
              <a:rPr lang="en-US" smtClean="0"/>
              <a:pPr/>
              <a:t>13</a:t>
            </a:fld>
            <a:endParaRPr lang="en-US"/>
          </a:p>
        </p:txBody>
      </p:sp>
      <p:pic>
        <p:nvPicPr>
          <p:cNvPr id="1025" name="Picture 1"/>
          <p:cNvPicPr>
            <a:picLocks noChangeAspect="1" noChangeArrowheads="1"/>
          </p:cNvPicPr>
          <p:nvPr/>
        </p:nvPicPr>
        <p:blipFill>
          <a:blip r:embed="rId2" cstate="print"/>
          <a:srcRect l="2500" t="21000" r="25000" b="27000"/>
          <a:stretch>
            <a:fillRect/>
          </a:stretch>
        </p:blipFill>
        <p:spPr bwMode="auto">
          <a:xfrm>
            <a:off x="134816" y="1905000"/>
            <a:ext cx="9009184"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Mô</a:t>
            </a:r>
            <a:r>
              <a:rPr lang="en-US" dirty="0" smtClean="0"/>
              <a:t> </a:t>
            </a:r>
            <a:r>
              <a:rPr lang="en-US" dirty="0" err="1" smtClean="0"/>
              <a:t>hình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Quantum</a:t>
            </a:r>
            <a:endParaRPr lang="en-US" dirty="0"/>
          </a:p>
        </p:txBody>
      </p:sp>
      <p:sp>
        <p:nvSpPr>
          <p:cNvPr id="3" name="Content Placeholder 2"/>
          <p:cNvSpPr>
            <a:spLocks noGrp="1"/>
          </p:cNvSpPr>
          <p:nvPr>
            <p:ph idx="1"/>
          </p:nvPr>
        </p:nvSpPr>
        <p:spPr/>
        <p:txBody>
          <a:bodyPr>
            <a:noAutofit/>
          </a:bodyPr>
          <a:lstStyle/>
          <a:p>
            <a:pPr marL="514350" indent="-514350">
              <a:buFont typeface="+mj-lt"/>
              <a:buAutoNum type="arabicPeriod"/>
            </a:pPr>
            <a:r>
              <a:rPr lang="vi-VN" sz="2400" dirty="0" smtClean="0"/>
              <a:t>Xác định xu hướng chính của thị </a:t>
            </a:r>
            <a:r>
              <a:rPr lang="vi-VN" sz="2400" dirty="0" smtClean="0"/>
              <a:t>trường</a:t>
            </a:r>
            <a:endParaRPr lang="en-US" sz="2400" dirty="0" smtClean="0"/>
          </a:p>
          <a:p>
            <a:pPr marL="514350" indent="-514350">
              <a:buFont typeface="+mj-lt"/>
              <a:buAutoNum type="arabicPeriod"/>
            </a:pPr>
            <a:r>
              <a:rPr lang="vi-VN" sz="2400" dirty="0" smtClean="0"/>
              <a:t>Tạo chỉ số kỹ thuật và xây dựng công thức để xác định xu hướng của cổ phiếu </a:t>
            </a:r>
            <a:endParaRPr lang="en-US" sz="2400" dirty="0" smtClean="0"/>
          </a:p>
          <a:p>
            <a:pPr marL="514350" indent="-514350">
              <a:buFont typeface="+mj-lt"/>
              <a:buAutoNum type="arabicPeriod"/>
            </a:pPr>
            <a:r>
              <a:rPr lang="vi-VN" sz="2400" dirty="0" smtClean="0"/>
              <a:t>Phân tích các yếu tố cung cầu </a:t>
            </a:r>
            <a:endParaRPr lang="en-US" sz="2400" dirty="0" smtClean="0"/>
          </a:p>
          <a:p>
            <a:pPr marL="514350" indent="-514350">
              <a:buFont typeface="+mj-lt"/>
              <a:buAutoNum type="arabicPeriod"/>
            </a:pPr>
            <a:r>
              <a:rPr lang="vi-VN" sz="2400" dirty="0" smtClean="0"/>
              <a:t>Quyết định </a:t>
            </a:r>
            <a:r>
              <a:rPr lang="vi-VN" sz="2400" dirty="0" smtClean="0"/>
              <a:t>Mua/Bán</a:t>
            </a:r>
            <a:endParaRPr lang="en-US" sz="2400" dirty="0" smtClean="0"/>
          </a:p>
          <a:p>
            <a:pPr marL="514350" indent="-514350">
              <a:buFont typeface="+mj-lt"/>
              <a:buAutoNum type="arabicPeriod"/>
            </a:pPr>
            <a:r>
              <a:rPr lang="en-US" sz="2400" dirty="0" err="1" smtClean="0"/>
              <a:t>Kiểm</a:t>
            </a:r>
            <a:r>
              <a:rPr lang="en-US" sz="2400" dirty="0" smtClean="0"/>
              <a:t> </a:t>
            </a:r>
            <a:r>
              <a:rPr lang="en-US" sz="2400" dirty="0" err="1" smtClean="0"/>
              <a:t>soát</a:t>
            </a:r>
            <a:r>
              <a:rPr lang="en-US" sz="2400" dirty="0" smtClean="0"/>
              <a:t> </a:t>
            </a:r>
            <a:r>
              <a:rPr lang="vi-VN" sz="2400" dirty="0" smtClean="0"/>
              <a:t>rủi </a:t>
            </a:r>
            <a:r>
              <a:rPr lang="vi-VN" sz="2400" dirty="0" smtClean="0"/>
              <a:t>ro và lợi </a:t>
            </a:r>
            <a:r>
              <a:rPr lang="vi-VN" sz="2400" dirty="0" smtClean="0"/>
              <a:t>nhuận</a:t>
            </a:r>
            <a:endParaRPr lang="en-US" sz="2400" dirty="0" smtClean="0"/>
          </a:p>
          <a:p>
            <a:pPr marL="514350" indent="-514350">
              <a:buFont typeface="+mj-lt"/>
              <a:buAutoNum type="arabicPeriod"/>
            </a:pPr>
            <a:r>
              <a:rPr lang="vi-VN" sz="2400" dirty="0" smtClean="0"/>
              <a:t>Kiểm </a:t>
            </a:r>
            <a:r>
              <a:rPr lang="vi-VN" sz="2400" dirty="0" smtClean="0"/>
              <a:t>tra và tối ưu hóa các thông số</a:t>
            </a:r>
          </a:p>
        </p:txBody>
      </p:sp>
      <p:sp>
        <p:nvSpPr>
          <p:cNvPr id="4" name="Date Placeholder 3"/>
          <p:cNvSpPr>
            <a:spLocks noGrp="1"/>
          </p:cNvSpPr>
          <p:nvPr>
            <p:ph type="dt" sz="half" idx="10"/>
          </p:nvPr>
        </p:nvSpPr>
        <p:spPr/>
        <p:txBody>
          <a:bodyPr/>
          <a:lstStyle/>
          <a:p>
            <a:fld id="{A40FE255-351B-4F71-9564-2E8AF14864D2}" type="datetime1">
              <a:rPr lang="en-US" smtClean="0"/>
              <a:pPr/>
              <a:t>7/26/2012</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b="5068"/>
          <a:stretch>
            <a:fillRect/>
          </a:stretch>
        </p:blipFill>
        <p:spPr bwMode="auto">
          <a:xfrm>
            <a:off x="152400" y="1600200"/>
            <a:ext cx="8861545" cy="5257800"/>
          </a:xfrm>
          <a:prstGeom prst="rect">
            <a:avLst/>
          </a:prstGeom>
          <a:noFill/>
          <a:ln w="9525">
            <a:noFill/>
            <a:miter lim="800000"/>
            <a:headEnd/>
            <a:tailEnd/>
          </a:ln>
        </p:spPr>
      </p:pic>
      <p:sp>
        <p:nvSpPr>
          <p:cNvPr id="11" name="Title 10"/>
          <p:cNvSpPr>
            <a:spLocks noGrp="1"/>
          </p:cNvSpPr>
          <p:nvPr>
            <p:ph type="title"/>
          </p:nvPr>
        </p:nvSpPr>
        <p:spPr/>
        <p:txBody>
          <a:bodyPr>
            <a:normAutofit fontScale="90000"/>
          </a:bodyPr>
          <a:lstStyle/>
          <a:p>
            <a:r>
              <a:rPr lang="en-US" dirty="0" err="1" smtClean="0"/>
              <a:t>Màn</a:t>
            </a:r>
            <a:r>
              <a:rPr lang="en-US" dirty="0" smtClean="0"/>
              <a:t> </a:t>
            </a:r>
            <a:r>
              <a:rPr lang="en-US" dirty="0" err="1" smtClean="0"/>
              <a:t>hình</a:t>
            </a:r>
            <a:r>
              <a:rPr lang="en-US" dirty="0" smtClean="0"/>
              <a:t> </a:t>
            </a:r>
            <a:r>
              <a:rPr lang="en-US" dirty="0" err="1" smtClean="0"/>
              <a:t>chính</a:t>
            </a:r>
            <a:r>
              <a:rPr lang="en-US" dirty="0" smtClean="0"/>
              <a:t> </a:t>
            </a:r>
            <a:r>
              <a:rPr lang="en-US" dirty="0" err="1" smtClean="0"/>
              <a:t>của</a:t>
            </a:r>
            <a:r>
              <a:rPr lang="en-US" dirty="0" smtClean="0"/>
              <a:t> Quantum</a:t>
            </a:r>
            <a:endParaRPr lang="en-US" dirty="0"/>
          </a:p>
        </p:txBody>
      </p:sp>
      <p:sp>
        <p:nvSpPr>
          <p:cNvPr id="4" name="Date Placeholder 3"/>
          <p:cNvSpPr>
            <a:spLocks noGrp="1"/>
          </p:cNvSpPr>
          <p:nvPr>
            <p:ph type="dt" sz="half" idx="10"/>
          </p:nvPr>
        </p:nvSpPr>
        <p:spPr/>
        <p:txBody>
          <a:bodyPr/>
          <a:lstStyle/>
          <a:p>
            <a:fld id="{5C28DDC4-A5DF-4597-A063-3426E0342E1D}" type="datetime1">
              <a:rPr lang="en-US" smtClean="0"/>
              <a:pPr/>
              <a:t>7/26/2012</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 y="1600200"/>
            <a:ext cx="8763000" cy="52578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giao</a:t>
            </a:r>
            <a:r>
              <a:rPr lang="en-US" dirty="0" smtClean="0"/>
              <a:t> </a:t>
            </a:r>
            <a:r>
              <a:rPr lang="en-US" dirty="0" err="1" smtClean="0"/>
              <a:t>dịch</a:t>
            </a:r>
            <a:endParaRPr lang="en-US" dirty="0"/>
          </a:p>
        </p:txBody>
      </p:sp>
      <p:graphicFrame>
        <p:nvGraphicFramePr>
          <p:cNvPr id="12" name="Content Placeholder 11"/>
          <p:cNvGraphicFramePr>
            <a:graphicFrameLocks noGrp="1"/>
          </p:cNvGraphicFramePr>
          <p:nvPr>
            <p:ph sz="half" idx="1"/>
          </p:nvPr>
        </p:nvGraphicFramePr>
        <p:xfrm>
          <a:off x="4572000" y="762000"/>
          <a:ext cx="42672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EC553A14-DB36-41C1-8C72-3BF75CB4242B}" type="datetime1">
              <a:rPr lang="en-US" smtClean="0"/>
              <a:pPr/>
              <a:t>7/26/2012</a:t>
            </a:fld>
            <a:endParaRPr lang="en-US"/>
          </a:p>
        </p:txBody>
      </p:sp>
      <p:sp>
        <p:nvSpPr>
          <p:cNvPr id="6" name="Slide Number Placeholder 5"/>
          <p:cNvSpPr>
            <a:spLocks noGrp="1"/>
          </p:cNvSpPr>
          <p:nvPr>
            <p:ph type="sldNum" sz="quarter" idx="12"/>
          </p:nvPr>
        </p:nvSpPr>
        <p:spPr/>
        <p:txBody>
          <a:bodyPr/>
          <a:lstStyle/>
          <a:p>
            <a:fld id="{F7D42659-C992-4ADF-BDD5-8CFB377D97BD}"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 y="1447800"/>
            <a:ext cx="8509000" cy="5105400"/>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dirty="0" err="1" smtClean="0"/>
              <a:t>Mô</a:t>
            </a:r>
            <a:r>
              <a:rPr lang="en-US" dirty="0" smtClean="0"/>
              <a:t> </a:t>
            </a:r>
            <a:r>
              <a:rPr lang="en-US" dirty="0" err="1" smtClean="0"/>
              <a:t>hình</a:t>
            </a:r>
            <a:r>
              <a:rPr lang="en-US" dirty="0" smtClean="0"/>
              <a:t> </a:t>
            </a:r>
            <a:r>
              <a:rPr lang="en-US" dirty="0" err="1" smtClean="0"/>
              <a:t>quyết</a:t>
            </a:r>
            <a:r>
              <a:rPr lang="en-US" dirty="0" smtClean="0"/>
              <a:t> </a:t>
            </a:r>
            <a:r>
              <a:rPr lang="en-US" dirty="0" err="1" smtClean="0"/>
              <a:t>định</a:t>
            </a:r>
            <a:r>
              <a:rPr lang="en-US" dirty="0" smtClean="0"/>
              <a:t> Quantum</a:t>
            </a:r>
            <a:endParaRPr lang="en-US" dirty="0"/>
          </a:p>
        </p:txBody>
      </p:sp>
      <p:graphicFrame>
        <p:nvGraphicFramePr>
          <p:cNvPr id="6" name="Content Placeholder 5"/>
          <p:cNvGraphicFramePr>
            <a:graphicFrameLocks noGrp="1"/>
          </p:cNvGraphicFramePr>
          <p:nvPr>
            <p:ph sz="half" idx="1"/>
          </p:nvPr>
        </p:nvGraphicFramePr>
        <p:xfrm>
          <a:off x="1676400" y="1066800"/>
          <a:ext cx="28194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0" y="5693479"/>
            <a:ext cx="1981200" cy="250121"/>
          </a:xfrm>
          <a:prstGeom prst="rect">
            <a:avLst/>
          </a:prstGeom>
          <a:noFill/>
        </p:spPr>
        <p:txBody>
          <a:bodyPr wrap="square" rtlCol="0">
            <a:spAutoFit/>
          </a:bodyPr>
          <a:lstStyle/>
          <a:p>
            <a:r>
              <a:rPr lang="en-US" dirty="0" err="1" smtClean="0">
                <a:solidFill>
                  <a:srgbClr val="00B050"/>
                </a:solidFill>
              </a:rPr>
              <a:t>Cửa</a:t>
            </a:r>
            <a:r>
              <a:rPr lang="en-US" dirty="0" smtClean="0">
                <a:solidFill>
                  <a:srgbClr val="00B050"/>
                </a:solidFill>
              </a:rPr>
              <a:t> </a:t>
            </a:r>
            <a:r>
              <a:rPr lang="en-US" dirty="0" err="1" smtClean="0">
                <a:solidFill>
                  <a:srgbClr val="00B050"/>
                </a:solidFill>
              </a:rPr>
              <a:t>sổ</a:t>
            </a:r>
            <a:r>
              <a:rPr lang="en-US" dirty="0" smtClean="0">
                <a:solidFill>
                  <a:srgbClr val="00B050"/>
                </a:solidFill>
              </a:rPr>
              <a:t> </a:t>
            </a:r>
            <a:r>
              <a:rPr lang="en-US" dirty="0" err="1" smtClean="0">
                <a:solidFill>
                  <a:srgbClr val="00B050"/>
                </a:solidFill>
              </a:rPr>
              <a:t>đánh</a:t>
            </a:r>
            <a:r>
              <a:rPr lang="en-US" dirty="0" smtClean="0">
                <a:solidFill>
                  <a:srgbClr val="00B050"/>
                </a:solidFill>
              </a:rPr>
              <a:t> </a:t>
            </a:r>
            <a:r>
              <a:rPr lang="en-US" dirty="0" err="1" smtClean="0">
                <a:solidFill>
                  <a:srgbClr val="00B050"/>
                </a:solidFill>
              </a:rPr>
              <a:t>giá</a:t>
            </a:r>
            <a:endParaRPr lang="en-US" dirty="0">
              <a:solidFill>
                <a:srgbClr val="00B050"/>
              </a:solidFill>
            </a:endParaRPr>
          </a:p>
        </p:txBody>
      </p:sp>
      <p:sp>
        <p:nvSpPr>
          <p:cNvPr id="9" name="TextBox 8"/>
          <p:cNvSpPr txBox="1"/>
          <p:nvPr/>
        </p:nvSpPr>
        <p:spPr>
          <a:xfrm>
            <a:off x="6858000" y="5867400"/>
            <a:ext cx="2286000" cy="369332"/>
          </a:xfrm>
          <a:prstGeom prst="rect">
            <a:avLst/>
          </a:prstGeom>
          <a:noFill/>
        </p:spPr>
        <p:txBody>
          <a:bodyPr wrap="square" rtlCol="0">
            <a:spAutoFit/>
          </a:bodyPr>
          <a:lstStyle/>
          <a:p>
            <a:r>
              <a:rPr lang="en-US" dirty="0" err="1" smtClean="0">
                <a:solidFill>
                  <a:srgbClr val="00B050"/>
                </a:solidFill>
              </a:rPr>
              <a:t>Đồ</a:t>
            </a:r>
            <a:r>
              <a:rPr lang="en-US" dirty="0" smtClean="0">
                <a:solidFill>
                  <a:srgbClr val="00B050"/>
                </a:solidFill>
              </a:rPr>
              <a:t> </a:t>
            </a:r>
            <a:r>
              <a:rPr lang="en-US" dirty="0" err="1" smtClean="0">
                <a:solidFill>
                  <a:srgbClr val="00B050"/>
                </a:solidFill>
              </a:rPr>
              <a:t>thị</a:t>
            </a:r>
            <a:r>
              <a:rPr lang="en-US" dirty="0" smtClean="0">
                <a:solidFill>
                  <a:srgbClr val="00B050"/>
                </a:solidFill>
              </a:rPr>
              <a:t> </a:t>
            </a:r>
            <a:r>
              <a:rPr lang="en-US" dirty="0" err="1" smtClean="0">
                <a:solidFill>
                  <a:srgbClr val="00B050"/>
                </a:solidFill>
              </a:rPr>
              <a:t>lợi</a:t>
            </a:r>
            <a:r>
              <a:rPr lang="en-US" dirty="0" smtClean="0">
                <a:solidFill>
                  <a:srgbClr val="00B050"/>
                </a:solidFill>
              </a:rPr>
              <a:t> </a:t>
            </a:r>
            <a:r>
              <a:rPr lang="en-US" dirty="0" err="1" smtClean="0">
                <a:solidFill>
                  <a:srgbClr val="00B050"/>
                </a:solidFill>
              </a:rPr>
              <a:t>nhuận</a:t>
            </a:r>
            <a:endParaRPr lang="en-US" dirty="0">
              <a:solidFill>
                <a:srgbClr val="00B050"/>
              </a:solidFill>
            </a:endParaRPr>
          </a:p>
        </p:txBody>
      </p:sp>
      <p:sp>
        <p:nvSpPr>
          <p:cNvPr id="12" name="Date Placeholder 11"/>
          <p:cNvSpPr>
            <a:spLocks noGrp="1"/>
          </p:cNvSpPr>
          <p:nvPr>
            <p:ph type="dt" sz="half" idx="10"/>
          </p:nvPr>
        </p:nvSpPr>
        <p:spPr/>
        <p:txBody>
          <a:bodyPr/>
          <a:lstStyle/>
          <a:p>
            <a:fld id="{4D1AE4F0-679F-4DCB-A678-DDBD44A4774F}" type="datetime1">
              <a:rPr lang="en-US" smtClean="0"/>
              <a:pPr/>
              <a:t>7/26/2012</a:t>
            </a:fld>
            <a:endParaRPr lang="en-US" dirty="0"/>
          </a:p>
        </p:txBody>
      </p:sp>
      <p:sp>
        <p:nvSpPr>
          <p:cNvPr id="13" name="Slide Number Placeholder 12"/>
          <p:cNvSpPr>
            <a:spLocks noGrp="1"/>
          </p:cNvSpPr>
          <p:nvPr>
            <p:ph type="sldNum" sz="quarter" idx="12"/>
          </p:nvPr>
        </p:nvSpPr>
        <p:spPr/>
        <p:txBody>
          <a:bodyPr/>
          <a:lstStyle/>
          <a:p>
            <a:fld id="{F7D42659-C992-4ADF-BDD5-8CFB377D97BD}" type="slidenum">
              <a:rPr lang="en-US" smtClean="0"/>
              <a:pPr/>
              <a:t>17</a:t>
            </a:fld>
            <a:endParaRPr lang="en-US"/>
          </a:p>
        </p:txBody>
      </p:sp>
      <p:sp>
        <p:nvSpPr>
          <p:cNvPr id="14" name="Footer Placeholder 13"/>
          <p:cNvSpPr>
            <a:spLocks noGrp="1"/>
          </p:cNvSpPr>
          <p:nvPr>
            <p:ph type="ftr" sz="quarter" idx="11"/>
          </p:nvPr>
        </p:nvSpPr>
        <p:spPr/>
        <p:txBody>
          <a:bodyPr/>
          <a:lstStyle/>
          <a:p>
            <a:r>
              <a:rPr lang="en-US" dirty="0" smtClean="0"/>
              <a:t>HQ Investment &amp; Consulting Corporation http://q-invest.net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04800" y="1402080"/>
            <a:ext cx="8839200" cy="5074920"/>
          </a:xfrm>
          <a:prstGeom prst="rect">
            <a:avLst/>
          </a:prstGeom>
          <a:noFill/>
          <a:ln w="9525">
            <a:noFill/>
            <a:miter lim="800000"/>
            <a:headEnd/>
            <a:tailEnd/>
          </a:ln>
        </p:spPr>
      </p:pic>
      <p:sp>
        <p:nvSpPr>
          <p:cNvPr id="2" name="Title 1"/>
          <p:cNvSpPr>
            <a:spLocks noGrp="1"/>
          </p:cNvSpPr>
          <p:nvPr>
            <p:ph type="title"/>
          </p:nvPr>
        </p:nvSpPr>
        <p:spPr>
          <a:xfrm>
            <a:off x="304800" y="228600"/>
            <a:ext cx="8686800" cy="1143000"/>
          </a:xfrm>
        </p:spPr>
        <p:txBody>
          <a:bodyPr>
            <a:normAutofit/>
          </a:bodyPr>
          <a:lstStyle/>
          <a:p>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r>
              <a:rPr lang="en-US" dirty="0" smtClean="0"/>
              <a:t> Quantum</a:t>
            </a:r>
            <a:endParaRPr lang="en-US" dirty="0"/>
          </a:p>
        </p:txBody>
      </p:sp>
      <p:graphicFrame>
        <p:nvGraphicFramePr>
          <p:cNvPr id="6" name="Content Placeholder 5"/>
          <p:cNvGraphicFramePr>
            <a:graphicFrameLocks noGrp="1"/>
          </p:cNvGraphicFramePr>
          <p:nvPr>
            <p:ph sz="half" idx="1"/>
          </p:nvPr>
        </p:nvGraphicFramePr>
        <p:xfrm>
          <a:off x="0" y="1524000"/>
          <a:ext cx="3200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3BB21463-4838-4C09-AE5E-3FEF0038FE19}" type="datetime1">
              <a:rPr lang="en-US" smtClean="0"/>
              <a:pPr/>
              <a:t>7/26/2012</a:t>
            </a:fld>
            <a:endParaRPr lang="en-US"/>
          </a:p>
        </p:txBody>
      </p:sp>
      <p:sp>
        <p:nvSpPr>
          <p:cNvPr id="7" name="Slide Number Placeholder 6"/>
          <p:cNvSpPr>
            <a:spLocks noGrp="1"/>
          </p:cNvSpPr>
          <p:nvPr>
            <p:ph type="sldNum" sz="quarter" idx="12"/>
          </p:nvPr>
        </p:nvSpPr>
        <p:spPr/>
        <p:txBody>
          <a:bodyPr/>
          <a:lstStyle/>
          <a:p>
            <a:fld id="{F7D42659-C992-4ADF-BDD5-8CFB377D97BD}"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600" y="1371600"/>
            <a:ext cx="8636000" cy="5181600"/>
          </a:xfrm>
          <a:prstGeom prst="rect">
            <a:avLst/>
          </a:prstGeom>
          <a:noFill/>
          <a:ln w="9525">
            <a:noFill/>
            <a:miter lim="800000"/>
            <a:headEnd/>
            <a:tailEnd/>
          </a:ln>
        </p:spPr>
      </p:pic>
      <p:sp>
        <p:nvSpPr>
          <p:cNvPr id="2" name="Title 1"/>
          <p:cNvSpPr>
            <a:spLocks noGrp="1"/>
          </p:cNvSpPr>
          <p:nvPr>
            <p:ph type="title"/>
          </p:nvPr>
        </p:nvSpPr>
        <p:spPr>
          <a:xfrm>
            <a:off x="457200" y="228600"/>
            <a:ext cx="8229600" cy="1143000"/>
          </a:xfrm>
        </p:spPr>
        <p:txBody>
          <a:bodyPr/>
          <a:lstStyle/>
          <a:p>
            <a:r>
              <a:rPr lang="en-US" dirty="0" err="1" smtClean="0"/>
              <a:t>Kiểm</a:t>
            </a:r>
            <a:r>
              <a:rPr lang="en-US" dirty="0" smtClean="0"/>
              <a:t> </a:t>
            </a:r>
            <a:r>
              <a:rPr lang="en-US" dirty="0" err="1" smtClean="0"/>
              <a:t>tra</a:t>
            </a:r>
            <a:r>
              <a:rPr lang="en-US" dirty="0" smtClean="0"/>
              <a:t> (</a:t>
            </a:r>
            <a:r>
              <a:rPr lang="en-US" dirty="0" err="1" smtClean="0"/>
              <a:t>BackTesting</a:t>
            </a:r>
            <a:r>
              <a:rPr lang="en-US" dirty="0" smtClean="0"/>
              <a:t>)</a:t>
            </a:r>
            <a:endParaRPr lang="en-US" dirty="0"/>
          </a:p>
        </p:txBody>
      </p:sp>
      <p:graphicFrame>
        <p:nvGraphicFramePr>
          <p:cNvPr id="6" name="Content Placeholder 5"/>
          <p:cNvGraphicFramePr>
            <a:graphicFrameLocks noGrp="1"/>
          </p:cNvGraphicFramePr>
          <p:nvPr>
            <p:ph sz="half" idx="1"/>
          </p:nvPr>
        </p:nvGraphicFramePr>
        <p:xfrm>
          <a:off x="4724400" y="181356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2971800" y="2819400"/>
            <a:ext cx="2743200" cy="369332"/>
          </a:xfrm>
          <a:prstGeom prst="rect">
            <a:avLst/>
          </a:prstGeom>
          <a:noFill/>
        </p:spPr>
        <p:txBody>
          <a:bodyPr wrap="square" rtlCol="0">
            <a:spAutoFit/>
          </a:bodyPr>
          <a:lstStyle/>
          <a:p>
            <a:r>
              <a:rPr lang="en-US" dirty="0" err="1" smtClean="0">
                <a:solidFill>
                  <a:srgbClr val="00B050"/>
                </a:solidFill>
              </a:rPr>
              <a:t>Danh</a:t>
            </a:r>
            <a:r>
              <a:rPr lang="en-US" dirty="0" smtClean="0">
                <a:solidFill>
                  <a:srgbClr val="00B050"/>
                </a:solidFill>
              </a:rPr>
              <a:t> </a:t>
            </a:r>
            <a:r>
              <a:rPr lang="en-US" dirty="0" err="1" smtClean="0">
                <a:solidFill>
                  <a:srgbClr val="00B050"/>
                </a:solidFill>
              </a:rPr>
              <a:t>sách</a:t>
            </a:r>
            <a:r>
              <a:rPr lang="en-US" dirty="0" smtClean="0">
                <a:solidFill>
                  <a:srgbClr val="00B050"/>
                </a:solidFill>
              </a:rPr>
              <a:t> </a:t>
            </a:r>
            <a:r>
              <a:rPr lang="en-US" dirty="0" err="1" smtClean="0">
                <a:solidFill>
                  <a:srgbClr val="00B050"/>
                </a:solidFill>
              </a:rPr>
              <a:t>các</a:t>
            </a:r>
            <a:r>
              <a:rPr lang="en-US" dirty="0" smtClean="0">
                <a:solidFill>
                  <a:srgbClr val="00B050"/>
                </a:solidFill>
              </a:rPr>
              <a:t> </a:t>
            </a:r>
            <a:r>
              <a:rPr lang="en-US" dirty="0" err="1" smtClean="0">
                <a:solidFill>
                  <a:srgbClr val="00B050"/>
                </a:solidFill>
              </a:rPr>
              <a:t>chiến</a:t>
            </a:r>
            <a:r>
              <a:rPr lang="en-US" dirty="0" smtClean="0">
                <a:solidFill>
                  <a:srgbClr val="00B050"/>
                </a:solidFill>
              </a:rPr>
              <a:t> </a:t>
            </a:r>
            <a:r>
              <a:rPr lang="en-US" dirty="0" err="1" smtClean="0">
                <a:solidFill>
                  <a:srgbClr val="00B050"/>
                </a:solidFill>
              </a:rPr>
              <a:t>lược</a:t>
            </a:r>
            <a:endParaRPr lang="en-US" dirty="0">
              <a:solidFill>
                <a:srgbClr val="00B050"/>
              </a:solidFill>
            </a:endParaRPr>
          </a:p>
        </p:txBody>
      </p:sp>
      <p:sp>
        <p:nvSpPr>
          <p:cNvPr id="8" name="TextBox 7"/>
          <p:cNvSpPr txBox="1"/>
          <p:nvPr/>
        </p:nvSpPr>
        <p:spPr>
          <a:xfrm>
            <a:off x="3124200" y="5105400"/>
            <a:ext cx="2743200" cy="369332"/>
          </a:xfrm>
          <a:prstGeom prst="rect">
            <a:avLst/>
          </a:prstGeom>
          <a:noFill/>
        </p:spPr>
        <p:txBody>
          <a:bodyPr wrap="square" rtlCol="0">
            <a:spAutoFit/>
          </a:bodyPr>
          <a:lstStyle/>
          <a:p>
            <a:r>
              <a:rPr lang="en-US" dirty="0" err="1" smtClean="0">
                <a:solidFill>
                  <a:srgbClr val="00B050"/>
                </a:solidFill>
              </a:rPr>
              <a:t>Danh</a:t>
            </a:r>
            <a:r>
              <a:rPr lang="en-US" dirty="0" smtClean="0">
                <a:solidFill>
                  <a:srgbClr val="00B050"/>
                </a:solidFill>
              </a:rPr>
              <a:t> </a:t>
            </a:r>
            <a:r>
              <a:rPr lang="en-US" dirty="0" err="1" smtClean="0">
                <a:solidFill>
                  <a:srgbClr val="00B050"/>
                </a:solidFill>
              </a:rPr>
              <a:t>sách</a:t>
            </a:r>
            <a:r>
              <a:rPr lang="en-US" dirty="0" smtClean="0">
                <a:solidFill>
                  <a:srgbClr val="00B050"/>
                </a:solidFill>
              </a:rPr>
              <a:t> </a:t>
            </a:r>
            <a:r>
              <a:rPr lang="en-US" dirty="0" err="1" smtClean="0">
                <a:solidFill>
                  <a:srgbClr val="00B050"/>
                </a:solidFill>
              </a:rPr>
              <a:t>cổ</a:t>
            </a:r>
            <a:r>
              <a:rPr lang="en-US" dirty="0" smtClean="0">
                <a:solidFill>
                  <a:srgbClr val="00B050"/>
                </a:solidFill>
              </a:rPr>
              <a:t> </a:t>
            </a:r>
            <a:r>
              <a:rPr lang="en-US" dirty="0" err="1" smtClean="0">
                <a:solidFill>
                  <a:srgbClr val="00B050"/>
                </a:solidFill>
              </a:rPr>
              <a:t>phiếu</a:t>
            </a:r>
            <a:endParaRPr lang="en-US" dirty="0">
              <a:solidFill>
                <a:srgbClr val="00B050"/>
              </a:solidFill>
            </a:endParaRPr>
          </a:p>
        </p:txBody>
      </p:sp>
      <p:sp>
        <p:nvSpPr>
          <p:cNvPr id="9" name="Date Placeholder 8"/>
          <p:cNvSpPr>
            <a:spLocks noGrp="1"/>
          </p:cNvSpPr>
          <p:nvPr>
            <p:ph type="dt" sz="half" idx="10"/>
          </p:nvPr>
        </p:nvSpPr>
        <p:spPr/>
        <p:txBody>
          <a:bodyPr/>
          <a:lstStyle/>
          <a:p>
            <a:fld id="{3E047E4D-813C-4633-8934-95F6FED28DFE}" type="datetime1">
              <a:rPr lang="en-US" smtClean="0"/>
              <a:pPr/>
              <a:t>7/26/2012</a:t>
            </a:fld>
            <a:endParaRPr lang="en-US"/>
          </a:p>
        </p:txBody>
      </p:sp>
      <p:sp>
        <p:nvSpPr>
          <p:cNvPr id="10" name="Slide Number Placeholder 9"/>
          <p:cNvSpPr>
            <a:spLocks noGrp="1"/>
          </p:cNvSpPr>
          <p:nvPr>
            <p:ph type="sldNum" sz="quarter" idx="12"/>
          </p:nvPr>
        </p:nvSpPr>
        <p:spPr/>
        <p:txBody>
          <a:bodyPr/>
          <a:lstStyle/>
          <a:p>
            <a:fld id="{F7D42659-C992-4ADF-BDD5-8CFB377D97BD}" type="slidenum">
              <a:rPr lang="en-US" smtClean="0"/>
              <a:pPr/>
              <a:t>19</a:t>
            </a:fld>
            <a:endParaRPr lang="en-US"/>
          </a:p>
        </p:txBody>
      </p:sp>
      <p:sp>
        <p:nvSpPr>
          <p:cNvPr id="11" name="Footer Placeholder 10"/>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lục</a:t>
            </a:r>
            <a:endParaRPr lang="en-US" dirty="0"/>
          </a:p>
        </p:txBody>
      </p:sp>
      <p:sp>
        <p:nvSpPr>
          <p:cNvPr id="3" name="Content Placeholder 2"/>
          <p:cNvSpPr>
            <a:spLocks noGrp="1"/>
          </p:cNvSpPr>
          <p:nvPr>
            <p:ph idx="1"/>
          </p:nvPr>
        </p:nvSpPr>
        <p:spPr/>
        <p:txBody>
          <a:bodyPr/>
          <a:lstStyle/>
          <a:p>
            <a:r>
              <a:rPr lang="en-US" dirty="0" err="1" smtClean="0"/>
              <a:t>Tổng</a:t>
            </a:r>
            <a:r>
              <a:rPr lang="en-US" dirty="0" smtClean="0"/>
              <a:t> </a:t>
            </a:r>
            <a:r>
              <a:rPr lang="en-US" dirty="0" err="1" smtClean="0"/>
              <a:t>quan</a:t>
            </a:r>
            <a:endParaRPr lang="en-US" dirty="0" smtClean="0"/>
          </a:p>
          <a:p>
            <a:r>
              <a:rPr lang="en-US" dirty="0" err="1" smtClean="0"/>
              <a:t>Tại</a:t>
            </a:r>
            <a:r>
              <a:rPr lang="en-US" dirty="0" smtClean="0"/>
              <a:t> </a:t>
            </a:r>
            <a:r>
              <a:rPr lang="en-US" dirty="0" err="1" smtClean="0"/>
              <a:t>sao</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tự</a:t>
            </a:r>
            <a:r>
              <a:rPr lang="en-US" dirty="0" smtClean="0"/>
              <a:t> </a:t>
            </a:r>
            <a:r>
              <a:rPr lang="en-US" dirty="0" err="1" smtClean="0"/>
              <a:t>động</a:t>
            </a:r>
            <a:r>
              <a:rPr lang="en-US" dirty="0" smtClean="0"/>
              <a:t> </a:t>
            </a:r>
          </a:p>
          <a:p>
            <a:r>
              <a:rPr lang="en-US" dirty="0" err="1" smtClean="0"/>
              <a:t>Hệ</a:t>
            </a:r>
            <a:r>
              <a:rPr lang="en-US" dirty="0" smtClean="0"/>
              <a:t> </a:t>
            </a:r>
            <a:r>
              <a:rPr lang="en-US" dirty="0" err="1" smtClean="0"/>
              <a:t>thống</a:t>
            </a:r>
            <a:r>
              <a:rPr lang="en-US" dirty="0" smtClean="0"/>
              <a:t> </a:t>
            </a:r>
            <a:r>
              <a:rPr lang="en-US" dirty="0" err="1" smtClean="0"/>
              <a:t>đầu</a:t>
            </a:r>
            <a:r>
              <a:rPr lang="en-US" dirty="0" smtClean="0"/>
              <a:t> </a:t>
            </a:r>
            <a:r>
              <a:rPr lang="en-US" dirty="0" err="1" smtClean="0"/>
              <a:t>tư</a:t>
            </a:r>
            <a:r>
              <a:rPr lang="en-US" dirty="0" smtClean="0"/>
              <a:t> </a:t>
            </a:r>
            <a:r>
              <a:rPr lang="en-US" dirty="0" err="1" smtClean="0"/>
              <a:t>định</a:t>
            </a:r>
            <a:r>
              <a:rPr lang="en-US" dirty="0" smtClean="0"/>
              <a:t> </a:t>
            </a:r>
            <a:r>
              <a:rPr lang="en-US" dirty="0" err="1" smtClean="0"/>
              <a:t>lượng</a:t>
            </a:r>
            <a:r>
              <a:rPr lang="en-US" dirty="0" smtClean="0"/>
              <a:t> Quantum</a:t>
            </a:r>
          </a:p>
          <a:p>
            <a:r>
              <a:rPr lang="en-US" dirty="0" err="1" smtClean="0"/>
              <a:t>Kết</a:t>
            </a:r>
            <a:r>
              <a:rPr lang="en-US" dirty="0" smtClean="0"/>
              <a:t> </a:t>
            </a:r>
            <a:r>
              <a:rPr lang="en-US" dirty="0" err="1" smtClean="0"/>
              <a:t>luận</a:t>
            </a:r>
            <a:endParaRPr lang="en-US" dirty="0" smtClean="0"/>
          </a:p>
        </p:txBody>
      </p:sp>
      <p:sp>
        <p:nvSpPr>
          <p:cNvPr id="4" name="Date Placeholder 3"/>
          <p:cNvSpPr>
            <a:spLocks noGrp="1"/>
          </p:cNvSpPr>
          <p:nvPr>
            <p:ph type="dt" sz="half" idx="10"/>
          </p:nvPr>
        </p:nvSpPr>
        <p:spPr/>
        <p:txBody>
          <a:bodyPr/>
          <a:lstStyle/>
          <a:p>
            <a:fld id="{26C68C5F-AFBE-4492-9DF6-6C65D1174592}" type="datetime1">
              <a:rPr lang="en-US" smtClean="0"/>
              <a:pPr/>
              <a:t>7/26/2012</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2</a:t>
            </a:fld>
            <a:endParaRPr lang="en-US"/>
          </a:p>
        </p:txBody>
      </p:sp>
      <p:sp>
        <p:nvSpPr>
          <p:cNvPr id="6" name="Footer Placeholder 5"/>
          <p:cNvSpPr>
            <a:spLocks noGrp="1"/>
          </p:cNvSpPr>
          <p:nvPr>
            <p:ph type="ftr" sz="quarter" idx="11"/>
          </p:nvPr>
        </p:nvSpPr>
        <p:spPr>
          <a:xfrm>
            <a:off x="2667000" y="6356350"/>
            <a:ext cx="4114800" cy="365125"/>
          </a:xfrm>
        </p:spPr>
        <p:txBody>
          <a:bodyPr/>
          <a:lstStyle/>
          <a:p>
            <a:r>
              <a:rPr lang="en-US" dirty="0" smtClean="0">
                <a:solidFill>
                  <a:schemeClr val="accent1">
                    <a:lumMod val="75000"/>
                  </a:schemeClr>
                </a:solidFill>
              </a:rPr>
              <a:t>HQ Investment &amp; Consulting Corporation http://q-invest.net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0" y="1371600"/>
            <a:ext cx="8915400" cy="5349240"/>
          </a:xfrm>
          <a:prstGeom prst="rect">
            <a:avLst/>
          </a:prstGeom>
          <a:noFill/>
          <a:ln w="9525">
            <a:noFill/>
            <a:miter lim="800000"/>
            <a:headEnd/>
            <a:tailEnd/>
          </a:ln>
        </p:spPr>
      </p:pic>
      <p:sp>
        <p:nvSpPr>
          <p:cNvPr id="2" name="Title 1"/>
          <p:cNvSpPr>
            <a:spLocks noGrp="1"/>
          </p:cNvSpPr>
          <p:nvPr>
            <p:ph type="title"/>
          </p:nvPr>
        </p:nvSpPr>
        <p:spPr>
          <a:xfrm>
            <a:off x="457200" y="228600"/>
            <a:ext cx="8229600" cy="1143000"/>
          </a:xfrm>
        </p:spPr>
        <p:txBody>
          <a:bodyPr/>
          <a:lstStyle/>
          <a:p>
            <a:r>
              <a:rPr lang="en-US" dirty="0" err="1" smtClean="0"/>
              <a:t>Kiểm</a:t>
            </a:r>
            <a:r>
              <a:rPr lang="en-US" dirty="0" smtClean="0"/>
              <a:t> </a:t>
            </a:r>
            <a:r>
              <a:rPr lang="en-US" dirty="0" err="1" smtClean="0"/>
              <a:t>tra</a:t>
            </a:r>
            <a:r>
              <a:rPr lang="en-US" dirty="0" smtClean="0"/>
              <a:t> (</a:t>
            </a:r>
            <a:r>
              <a:rPr lang="en-US" dirty="0" err="1" smtClean="0"/>
              <a:t>BackTesting</a:t>
            </a:r>
            <a:r>
              <a:rPr lang="en-US" dirty="0" smtClean="0"/>
              <a:t>) (</a:t>
            </a:r>
            <a:r>
              <a:rPr lang="en-US" dirty="0" err="1" smtClean="0"/>
              <a:t>tt</a:t>
            </a:r>
            <a:r>
              <a:rPr lang="en-US" dirty="0" smtClean="0"/>
              <a:t>)</a:t>
            </a:r>
            <a:endParaRPr lang="en-US" dirty="0"/>
          </a:p>
        </p:txBody>
      </p:sp>
      <p:graphicFrame>
        <p:nvGraphicFramePr>
          <p:cNvPr id="4" name="Content Placeholder 5"/>
          <p:cNvGraphicFramePr>
            <a:graphicFrameLocks noGrp="1"/>
          </p:cNvGraphicFramePr>
          <p:nvPr>
            <p:ph sz="half" idx="1"/>
          </p:nvPr>
        </p:nvGraphicFramePr>
        <p:xfrm>
          <a:off x="0" y="166116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72D9D755-A09B-4BFE-A598-D4E4312EE5E2}" type="datetime1">
              <a:rPr lang="en-US" smtClean="0"/>
              <a:pPr/>
              <a:t>7/26/2012</a:t>
            </a:fld>
            <a:endParaRPr lang="en-US"/>
          </a:p>
        </p:txBody>
      </p:sp>
      <p:sp>
        <p:nvSpPr>
          <p:cNvPr id="6" name="Slide Number Placeholder 5"/>
          <p:cNvSpPr>
            <a:spLocks noGrp="1"/>
          </p:cNvSpPr>
          <p:nvPr>
            <p:ph type="sldNum" sz="quarter" idx="12"/>
          </p:nvPr>
        </p:nvSpPr>
        <p:spPr/>
        <p:txBody>
          <a:bodyPr/>
          <a:lstStyle/>
          <a:p>
            <a:fld id="{F7D42659-C992-4ADF-BDD5-8CFB377D97BD}"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52400" y="1280160"/>
            <a:ext cx="8839200" cy="5303520"/>
          </a:xfrm>
          <a:prstGeom prst="rect">
            <a:avLst/>
          </a:prstGeom>
          <a:noFill/>
          <a:ln w="9525">
            <a:noFill/>
            <a:miter lim="800000"/>
            <a:headEnd/>
            <a:tailEnd/>
          </a:ln>
        </p:spPr>
      </p:pic>
      <p:sp>
        <p:nvSpPr>
          <p:cNvPr id="2" name="Title 1"/>
          <p:cNvSpPr>
            <a:spLocks noGrp="1"/>
          </p:cNvSpPr>
          <p:nvPr>
            <p:ph type="title"/>
          </p:nvPr>
        </p:nvSpPr>
        <p:spPr>
          <a:xfrm>
            <a:off x="457200" y="228600"/>
            <a:ext cx="8229600" cy="1143000"/>
          </a:xfrm>
        </p:spPr>
        <p:txBody>
          <a:bodyPr/>
          <a:lstStyle/>
          <a:p>
            <a:r>
              <a:rPr lang="en-US" dirty="0" err="1" smtClean="0"/>
              <a:t>Sắp</a:t>
            </a:r>
            <a:r>
              <a:rPr lang="en-US" dirty="0" smtClean="0"/>
              <a:t> </a:t>
            </a:r>
            <a:r>
              <a:rPr lang="en-US" dirty="0" err="1" smtClean="0"/>
              <a:t>xếp</a:t>
            </a:r>
            <a:r>
              <a:rPr lang="en-US" dirty="0" smtClean="0"/>
              <a:t> </a:t>
            </a:r>
            <a:r>
              <a:rPr lang="en-US" dirty="0" err="1" smtClean="0"/>
              <a:t>chiến</a:t>
            </a:r>
            <a:r>
              <a:rPr lang="en-US" dirty="0" smtClean="0"/>
              <a:t> </a:t>
            </a:r>
            <a:r>
              <a:rPr lang="en-US" dirty="0" err="1" smtClean="0"/>
              <a:t>lược</a:t>
            </a:r>
            <a:endParaRPr lang="en-US" dirty="0"/>
          </a:p>
        </p:txBody>
      </p:sp>
      <p:graphicFrame>
        <p:nvGraphicFramePr>
          <p:cNvPr id="4" name="Content Placeholder 5"/>
          <p:cNvGraphicFramePr>
            <a:graphicFrameLocks noGrp="1"/>
          </p:cNvGraphicFramePr>
          <p:nvPr>
            <p:ph sz="half" idx="1"/>
          </p:nvPr>
        </p:nvGraphicFramePr>
        <p:xfrm>
          <a:off x="4724400" y="181356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F4C1524C-99A7-45C3-AFD9-62FAB8070733}" type="datetime1">
              <a:rPr lang="en-US" smtClean="0"/>
              <a:pPr/>
              <a:t>7/26/2012</a:t>
            </a:fld>
            <a:endParaRPr lang="en-US"/>
          </a:p>
        </p:txBody>
      </p:sp>
      <p:sp>
        <p:nvSpPr>
          <p:cNvPr id="6" name="Slide Number Placeholder 5"/>
          <p:cNvSpPr>
            <a:spLocks noGrp="1"/>
          </p:cNvSpPr>
          <p:nvPr>
            <p:ph type="sldNum" sz="quarter" idx="12"/>
          </p:nvPr>
        </p:nvSpPr>
        <p:spPr/>
        <p:txBody>
          <a:bodyPr/>
          <a:lstStyle/>
          <a:p>
            <a:fld id="{F7D42659-C992-4ADF-BDD5-8CFB377D97BD}"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76200" y="1463040"/>
            <a:ext cx="8991600" cy="539496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Sắp</a:t>
            </a:r>
            <a:r>
              <a:rPr lang="en-US" dirty="0" smtClean="0"/>
              <a:t> </a:t>
            </a:r>
            <a:r>
              <a:rPr lang="en-US" dirty="0" err="1" smtClean="0"/>
              <a:t>xếp</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tt</a:t>
            </a:r>
            <a:r>
              <a:rPr lang="en-US" dirty="0" smtClean="0"/>
              <a:t>)</a:t>
            </a:r>
            <a:endParaRPr lang="en-US" dirty="0"/>
          </a:p>
        </p:txBody>
      </p:sp>
      <p:graphicFrame>
        <p:nvGraphicFramePr>
          <p:cNvPr id="6" name="Content Placeholder 5"/>
          <p:cNvGraphicFramePr>
            <a:graphicFrameLocks noGrp="1"/>
          </p:cNvGraphicFramePr>
          <p:nvPr>
            <p:ph sz="half" idx="1"/>
          </p:nvPr>
        </p:nvGraphicFramePr>
        <p:xfrm>
          <a:off x="0" y="166116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F979E7D7-A650-482B-BB03-F4B0DE9F0770}" type="datetime1">
              <a:rPr lang="en-US" smtClean="0"/>
              <a:pPr/>
              <a:t>7/26/2012</a:t>
            </a:fld>
            <a:endParaRPr lang="en-US"/>
          </a:p>
        </p:txBody>
      </p:sp>
      <p:sp>
        <p:nvSpPr>
          <p:cNvPr id="7" name="Slide Number Placeholder 6"/>
          <p:cNvSpPr>
            <a:spLocks noGrp="1"/>
          </p:cNvSpPr>
          <p:nvPr>
            <p:ph type="sldNum" sz="quarter" idx="12"/>
          </p:nvPr>
        </p:nvSpPr>
        <p:spPr/>
        <p:txBody>
          <a:bodyPr/>
          <a:lstStyle/>
          <a:p>
            <a:fld id="{F7D42659-C992-4ADF-BDD5-8CFB377D97BD}" type="slidenum">
              <a:rPr lang="en-US" smtClean="0"/>
              <a:pPr/>
              <a:t>22</a:t>
            </a:fld>
            <a:endParaRPr lang="en-US"/>
          </a:p>
        </p:txBody>
      </p:sp>
      <p:sp>
        <p:nvSpPr>
          <p:cNvPr id="8" name="Footer Placeholder 7"/>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Sắp</a:t>
            </a:r>
            <a:r>
              <a:rPr lang="en-US" dirty="0" smtClean="0"/>
              <a:t> </a:t>
            </a:r>
            <a:r>
              <a:rPr lang="en-US" dirty="0" err="1" smtClean="0"/>
              <a:t>xếp</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tt</a:t>
            </a:r>
            <a:r>
              <a:rPr lang="en-US" dirty="0" smtClean="0"/>
              <a:t>)</a:t>
            </a:r>
            <a:endParaRPr lang="en-US" dirty="0"/>
          </a:p>
        </p:txBody>
      </p:sp>
      <p:graphicFrame>
        <p:nvGraphicFramePr>
          <p:cNvPr id="6" name="Content Placeholder 5"/>
          <p:cNvGraphicFramePr>
            <a:graphicFrameLocks noGrp="1"/>
          </p:cNvGraphicFramePr>
          <p:nvPr>
            <p:ph sz="half" idx="1"/>
          </p:nvPr>
        </p:nvGraphicFramePr>
        <p:xfrm>
          <a:off x="4724400" y="1813560"/>
          <a:ext cx="4038600" cy="4434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p:cNvPicPr>
            <a:picLocks noChangeAspect="1" noChangeArrowheads="1"/>
          </p:cNvPicPr>
          <p:nvPr/>
        </p:nvPicPr>
        <p:blipFill>
          <a:blip r:embed="rId7" cstate="print"/>
          <a:srcRect/>
          <a:stretch>
            <a:fillRect/>
          </a:stretch>
        </p:blipFill>
        <p:spPr bwMode="auto">
          <a:xfrm>
            <a:off x="228600" y="1447800"/>
            <a:ext cx="8046720" cy="50292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B0B8D55-0018-42B7-926F-D0DD539AF412}" type="datetime1">
              <a:rPr lang="en-US" smtClean="0"/>
              <a:pPr/>
              <a:t>7/26/2012</a:t>
            </a:fld>
            <a:endParaRPr lang="en-US"/>
          </a:p>
        </p:txBody>
      </p:sp>
      <p:sp>
        <p:nvSpPr>
          <p:cNvPr id="7" name="Slide Number Placeholder 6"/>
          <p:cNvSpPr>
            <a:spLocks noGrp="1"/>
          </p:cNvSpPr>
          <p:nvPr>
            <p:ph type="sldNum" sz="quarter" idx="12"/>
          </p:nvPr>
        </p:nvSpPr>
        <p:spPr/>
        <p:txBody>
          <a:bodyPr/>
          <a:lstStyle/>
          <a:p>
            <a:fld id="{F7D42659-C992-4ADF-BDD5-8CFB377D97BD}"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27000" y="1447800"/>
            <a:ext cx="9017000" cy="5410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Sắp</a:t>
            </a:r>
            <a:r>
              <a:rPr lang="en-US" dirty="0" smtClean="0"/>
              <a:t> </a:t>
            </a:r>
            <a:r>
              <a:rPr lang="en-US" dirty="0" err="1" smtClean="0"/>
              <a:t>xếp</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tt</a:t>
            </a:r>
            <a:r>
              <a:rPr lang="en-US" dirty="0" smtClean="0"/>
              <a:t>)</a:t>
            </a:r>
            <a:endParaRPr lang="en-US" dirty="0"/>
          </a:p>
        </p:txBody>
      </p:sp>
      <p:graphicFrame>
        <p:nvGraphicFramePr>
          <p:cNvPr id="6" name="Content Placeholder 5"/>
          <p:cNvGraphicFramePr>
            <a:graphicFrameLocks noGrp="1"/>
          </p:cNvGraphicFramePr>
          <p:nvPr>
            <p:ph sz="half" idx="1"/>
          </p:nvPr>
        </p:nvGraphicFramePr>
        <p:xfrm>
          <a:off x="0" y="1447800"/>
          <a:ext cx="4038600" cy="4434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5FF8CDF0-CBA1-4A24-B16E-155A34A10C84}" type="datetime1">
              <a:rPr lang="en-US" smtClean="0"/>
              <a:pPr/>
              <a:t>7/26/2012</a:t>
            </a:fld>
            <a:endParaRPr lang="en-US"/>
          </a:p>
        </p:txBody>
      </p:sp>
      <p:sp>
        <p:nvSpPr>
          <p:cNvPr id="7" name="Slide Number Placeholder 6"/>
          <p:cNvSpPr>
            <a:spLocks noGrp="1"/>
          </p:cNvSpPr>
          <p:nvPr>
            <p:ph type="sldNum" sz="quarter" idx="12"/>
          </p:nvPr>
        </p:nvSpPr>
        <p:spPr/>
        <p:txBody>
          <a:bodyPr/>
          <a:lstStyle/>
          <a:p>
            <a:fld id="{F7D42659-C992-4ADF-BDD5-8CFB377D97BD}" type="slidenum">
              <a:rPr lang="en-US" smtClean="0"/>
              <a:pPr/>
              <a:t>24</a:t>
            </a:fld>
            <a:endParaRPr lang="en-US"/>
          </a:p>
        </p:txBody>
      </p:sp>
      <p:sp>
        <p:nvSpPr>
          <p:cNvPr id="8" name="Footer Placeholder 7"/>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khác</a:t>
            </a:r>
            <a:endParaRPr lang="en-US" dirty="0"/>
          </a:p>
        </p:txBody>
      </p:sp>
      <p:sp>
        <p:nvSpPr>
          <p:cNvPr id="3" name="Content Placeholder 2"/>
          <p:cNvSpPr>
            <a:spLocks noGrp="1"/>
          </p:cNvSpPr>
          <p:nvPr>
            <p:ph idx="1"/>
          </p:nvPr>
        </p:nvSpPr>
        <p:spPr/>
        <p:txBody>
          <a:bodyPr/>
          <a:lstStyle/>
          <a:p>
            <a:r>
              <a:rPr lang="en-US" dirty="0" err="1" smtClean="0"/>
              <a:t>Đa</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Anh</a:t>
            </a:r>
            <a:r>
              <a:rPr lang="en-US" dirty="0" smtClean="0"/>
              <a:t>, </a:t>
            </a:r>
            <a:r>
              <a:rPr lang="en-US" dirty="0" err="1" smtClean="0"/>
              <a:t>Việt</a:t>
            </a:r>
            <a:r>
              <a:rPr lang="en-US" dirty="0" smtClean="0"/>
              <a:t>)</a:t>
            </a:r>
          </a:p>
          <a:p>
            <a:r>
              <a:rPr lang="en-US" dirty="0" err="1" smtClean="0"/>
              <a:t>Hơn</a:t>
            </a:r>
            <a:r>
              <a:rPr lang="en-US" dirty="0" smtClean="0"/>
              <a:t> 100 </a:t>
            </a:r>
            <a:r>
              <a:rPr lang="en-US" dirty="0" err="1" smtClean="0"/>
              <a:t>chỉ</a:t>
            </a:r>
            <a:r>
              <a:rPr lang="en-US" dirty="0" smtClean="0"/>
              <a:t> </a:t>
            </a:r>
            <a:r>
              <a:rPr lang="en-US" dirty="0" err="1" smtClean="0"/>
              <a:t>số</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kỹ</a:t>
            </a:r>
            <a:r>
              <a:rPr lang="en-US" dirty="0" smtClean="0"/>
              <a:t> </a:t>
            </a:r>
            <a:r>
              <a:rPr lang="en-US" dirty="0" err="1" smtClean="0"/>
              <a:t>thuật</a:t>
            </a:r>
            <a:endParaRPr lang="en-US" dirty="0" smtClean="0"/>
          </a:p>
          <a:p>
            <a:r>
              <a:rPr lang="en-US" dirty="0" err="1" smtClean="0"/>
              <a:t>Chức</a:t>
            </a:r>
            <a:r>
              <a:rPr lang="en-US" dirty="0" smtClean="0"/>
              <a:t> </a:t>
            </a:r>
            <a:r>
              <a:rPr lang="en-US" dirty="0" err="1" smtClean="0"/>
              <a:t>năng</a:t>
            </a:r>
            <a:r>
              <a:rPr lang="en-US" dirty="0" smtClean="0"/>
              <a:t> </a:t>
            </a:r>
            <a:r>
              <a:rPr lang="en-US" smtClean="0"/>
              <a:t>cảnh</a:t>
            </a:r>
            <a:r>
              <a:rPr lang="en-US" dirty="0" smtClean="0"/>
              <a:t> </a:t>
            </a:r>
            <a:r>
              <a:rPr lang="en-US" dirty="0" err="1" smtClean="0"/>
              <a:t>báo</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tự</a:t>
            </a:r>
            <a:r>
              <a:rPr lang="en-US" dirty="0" smtClean="0"/>
              <a:t> </a:t>
            </a:r>
            <a:r>
              <a:rPr lang="en-US" dirty="0" err="1" smtClean="0"/>
              <a:t>động</a:t>
            </a:r>
            <a:endParaRPr lang="en-US" dirty="0" smtClean="0"/>
          </a:p>
          <a:p>
            <a:r>
              <a:rPr lang="en-US" dirty="0" err="1" smtClean="0"/>
              <a:t>Quản</a:t>
            </a:r>
            <a:r>
              <a:rPr lang="en-US" dirty="0" smtClean="0"/>
              <a:t> </a:t>
            </a:r>
            <a:r>
              <a:rPr lang="en-US" dirty="0" err="1" smtClean="0"/>
              <a:t>trị</a:t>
            </a:r>
            <a:r>
              <a:rPr lang="en-US" dirty="0" smtClean="0"/>
              <a:t> </a:t>
            </a:r>
            <a:r>
              <a:rPr lang="en-US" dirty="0" err="1" smtClean="0"/>
              <a:t>rủi</a:t>
            </a:r>
            <a:r>
              <a:rPr lang="en-US" dirty="0" smtClean="0"/>
              <a:t> </a:t>
            </a:r>
            <a:r>
              <a:rPr lang="en-US" dirty="0" err="1" smtClean="0"/>
              <a:t>ro</a:t>
            </a:r>
            <a:endParaRPr lang="en-US" dirty="0" smtClean="0"/>
          </a:p>
        </p:txBody>
      </p:sp>
      <p:sp>
        <p:nvSpPr>
          <p:cNvPr id="4" name="Date Placeholder 3"/>
          <p:cNvSpPr>
            <a:spLocks noGrp="1"/>
          </p:cNvSpPr>
          <p:nvPr>
            <p:ph type="dt" sz="half" idx="10"/>
          </p:nvPr>
        </p:nvSpPr>
        <p:spPr/>
        <p:txBody>
          <a:bodyPr/>
          <a:lstStyle/>
          <a:p>
            <a:fld id="{070098AE-F4E0-48EA-B581-0D803894CE3B}" type="datetime1">
              <a:rPr lang="en-US" smtClean="0"/>
              <a:pPr/>
              <a:t>7/26/2012</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err="1" smtClean="0"/>
              <a:t>Giới</a:t>
            </a:r>
            <a:r>
              <a:rPr lang="en-US" sz="3200" dirty="0" smtClean="0"/>
              <a:t> </a:t>
            </a:r>
            <a:r>
              <a:rPr lang="en-US" sz="3200" dirty="0" err="1" smtClean="0"/>
              <a:t>thiệu</a:t>
            </a:r>
            <a:r>
              <a:rPr lang="en-US" sz="3200" dirty="0" smtClean="0"/>
              <a:t> </a:t>
            </a:r>
            <a:r>
              <a:rPr lang="en-US" sz="3200" dirty="0" err="1" smtClean="0"/>
              <a:t>về</a:t>
            </a:r>
            <a:r>
              <a:rPr lang="en-US" sz="3200" dirty="0" smtClean="0"/>
              <a:t> HQ Investment &amp; Consulting Corporation</a:t>
            </a:r>
            <a:endParaRPr lang="en-US" sz="3200" dirty="0"/>
          </a:p>
        </p:txBody>
      </p:sp>
      <p:sp>
        <p:nvSpPr>
          <p:cNvPr id="3" name="Content Placeholder 2"/>
          <p:cNvSpPr>
            <a:spLocks noGrp="1"/>
          </p:cNvSpPr>
          <p:nvPr>
            <p:ph idx="1"/>
          </p:nvPr>
        </p:nvSpPr>
        <p:spPr/>
        <p:txBody>
          <a:bodyPr/>
          <a:lstStyle/>
          <a:p>
            <a:r>
              <a:rPr lang="en-US" dirty="0" err="1" smtClean="0"/>
              <a:t>Công</a:t>
            </a:r>
            <a:r>
              <a:rPr lang="en-US" dirty="0" smtClean="0"/>
              <a:t> </a:t>
            </a:r>
            <a:r>
              <a:rPr lang="en-US" dirty="0" err="1" smtClean="0"/>
              <a:t>ty</a:t>
            </a:r>
            <a:r>
              <a:rPr lang="en-US" dirty="0" smtClean="0"/>
              <a:t> </a:t>
            </a:r>
            <a:r>
              <a:rPr lang="en-US" dirty="0" err="1" smtClean="0"/>
              <a:t>hàng</a:t>
            </a:r>
            <a:r>
              <a:rPr lang="en-US" dirty="0" smtClean="0"/>
              <a:t> </a:t>
            </a:r>
            <a:r>
              <a:rPr lang="en-US" dirty="0" err="1" smtClean="0"/>
              <a:t>đầu</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về</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tư</a:t>
            </a:r>
            <a:r>
              <a:rPr lang="en-US" dirty="0" smtClean="0"/>
              <a:t> </a:t>
            </a:r>
            <a:r>
              <a:rPr lang="en-US" dirty="0" err="1" smtClean="0"/>
              <a:t>vấn</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giao</a:t>
            </a:r>
            <a:r>
              <a:rPr lang="en-US" dirty="0" smtClean="0"/>
              <a:t> </a:t>
            </a:r>
            <a:r>
              <a:rPr lang="en-US" dirty="0" err="1" smtClean="0"/>
              <a:t>dịch</a:t>
            </a:r>
            <a:endParaRPr lang="en-US" dirty="0" smtClean="0"/>
          </a:p>
          <a:p>
            <a:r>
              <a:rPr lang="en-US" dirty="0" err="1" smtClean="0"/>
              <a:t>Cung</a:t>
            </a:r>
            <a:r>
              <a:rPr lang="en-US" dirty="0" smtClean="0"/>
              <a:t> </a:t>
            </a:r>
            <a:r>
              <a:rPr lang="en-US" dirty="0" err="1" smtClean="0"/>
              <a:t>cấp</a:t>
            </a:r>
            <a:r>
              <a:rPr lang="en-US" dirty="0" smtClean="0"/>
              <a:t> </a:t>
            </a:r>
            <a:r>
              <a:rPr lang="en-US" dirty="0" err="1" smtClean="0"/>
              <a:t>báo</a:t>
            </a:r>
            <a:r>
              <a:rPr lang="en-US" dirty="0" smtClean="0"/>
              <a:t> </a:t>
            </a:r>
            <a:r>
              <a:rPr lang="en-US" dirty="0" err="1" smtClean="0"/>
              <a:t>cáo</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đầu</a:t>
            </a:r>
            <a:r>
              <a:rPr lang="en-US" dirty="0" smtClean="0"/>
              <a:t> </a:t>
            </a:r>
            <a:r>
              <a:rPr lang="en-US" dirty="0" err="1" smtClean="0"/>
              <a:t>tư</a:t>
            </a:r>
            <a:r>
              <a:rPr lang="en-US" dirty="0" smtClean="0"/>
              <a:t> </a:t>
            </a:r>
            <a:r>
              <a:rPr lang="en-US" dirty="0" err="1" smtClean="0"/>
              <a:t>theo</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endParaRPr lang="en-US" dirty="0" smtClean="0"/>
          </a:p>
          <a:p>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tư</a:t>
            </a:r>
            <a:r>
              <a:rPr lang="en-US" dirty="0" smtClean="0"/>
              <a:t> </a:t>
            </a:r>
            <a:r>
              <a:rPr lang="en-US" dirty="0" err="1" smtClean="0"/>
              <a:t>vấn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tài</a:t>
            </a:r>
            <a:r>
              <a:rPr lang="en-US" dirty="0" smtClean="0"/>
              <a:t> </a:t>
            </a:r>
            <a:r>
              <a:rPr lang="en-US" dirty="0" err="1" smtClean="0"/>
              <a:t>sản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rủi</a:t>
            </a:r>
            <a:r>
              <a:rPr lang="en-US" dirty="0" smtClean="0"/>
              <a:t> </a:t>
            </a:r>
            <a:r>
              <a:rPr lang="en-US" dirty="0" err="1" smtClean="0"/>
              <a:t>ro</a:t>
            </a:r>
            <a:endParaRPr lang="en-US" dirty="0" smtClean="0"/>
          </a:p>
          <a:p>
            <a:endParaRPr lang="en-US" dirty="0" smtClean="0"/>
          </a:p>
          <a:p>
            <a:pPr>
              <a:buNone/>
            </a:pPr>
            <a:r>
              <a:rPr lang="en-US" dirty="0" err="1" smtClean="0"/>
              <a:t>Liên</a:t>
            </a:r>
            <a:r>
              <a:rPr lang="en-US" dirty="0" smtClean="0"/>
              <a:t> </a:t>
            </a:r>
            <a:r>
              <a:rPr lang="en-US" dirty="0" err="1" smtClean="0"/>
              <a:t>hệ</a:t>
            </a:r>
            <a:r>
              <a:rPr lang="en-US" dirty="0" smtClean="0"/>
              <a:t>: </a:t>
            </a:r>
            <a:r>
              <a:rPr lang="en-US" dirty="0" smtClean="0">
                <a:hlinkClick r:id="rId2"/>
              </a:rPr>
              <a:t>info@hqcorporation.net</a:t>
            </a:r>
            <a:endParaRPr lang="en-US" dirty="0" smtClean="0"/>
          </a:p>
          <a:p>
            <a:pPr>
              <a:buNone/>
            </a:pPr>
            <a:r>
              <a:rPr lang="en-US" dirty="0" smtClean="0"/>
              <a:t>Website</a:t>
            </a:r>
            <a:r>
              <a:rPr lang="en-US" smtClean="0"/>
              <a:t>: </a:t>
            </a:r>
            <a:r>
              <a:rPr lang="en-US" smtClean="0">
                <a:hlinkClick r:id="rId3"/>
              </a:rPr>
              <a:t>http://q-invest.net</a:t>
            </a:r>
            <a:r>
              <a:rPr lang="en-US" smtClean="0"/>
              <a:t> </a:t>
            </a:r>
            <a:endParaRPr lang="en-US" dirty="0"/>
          </a:p>
        </p:txBody>
      </p:sp>
      <p:sp>
        <p:nvSpPr>
          <p:cNvPr id="4" name="Date Placeholder 3"/>
          <p:cNvSpPr>
            <a:spLocks noGrp="1"/>
          </p:cNvSpPr>
          <p:nvPr>
            <p:ph type="dt" sz="half" idx="10"/>
          </p:nvPr>
        </p:nvSpPr>
        <p:spPr/>
        <p:txBody>
          <a:bodyPr/>
          <a:lstStyle/>
          <a:p>
            <a:fld id="{3CB2A3F9-342B-4A6E-A5A1-02C7175276B5}" type="datetime1">
              <a:rPr lang="en-US" smtClean="0"/>
              <a:pPr/>
              <a:t>7/26/2012</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tippychess.com/imagens/deepbluekasparov.jpg"/>
          <p:cNvPicPr>
            <a:picLocks noChangeAspect="1" noChangeArrowheads="1"/>
          </p:cNvPicPr>
          <p:nvPr/>
        </p:nvPicPr>
        <p:blipFill>
          <a:blip r:embed="rId2" cstate="print"/>
          <a:srcRect/>
          <a:stretch>
            <a:fillRect/>
          </a:stretch>
        </p:blipFill>
        <p:spPr bwMode="auto">
          <a:xfrm>
            <a:off x="0" y="13252"/>
            <a:ext cx="9144000" cy="6311348"/>
          </a:xfrm>
          <a:prstGeom prst="rect">
            <a:avLst/>
          </a:prstGeom>
          <a:noFill/>
        </p:spPr>
      </p:pic>
      <p:sp>
        <p:nvSpPr>
          <p:cNvPr id="3" name="Date Placeholder 2"/>
          <p:cNvSpPr>
            <a:spLocks noGrp="1"/>
          </p:cNvSpPr>
          <p:nvPr>
            <p:ph type="dt" sz="half" idx="10"/>
          </p:nvPr>
        </p:nvSpPr>
        <p:spPr/>
        <p:txBody>
          <a:bodyPr/>
          <a:lstStyle/>
          <a:p>
            <a:fld id="{F6CEB633-780C-43A9-B7E2-27231863B689}" type="datetime1">
              <a:rPr lang="en-US" smtClean="0"/>
              <a:pPr/>
              <a:t>7/26/2012</a:t>
            </a:fld>
            <a:endParaRPr lang="en-US"/>
          </a:p>
        </p:txBody>
      </p:sp>
      <p:sp>
        <p:nvSpPr>
          <p:cNvPr id="4" name="Slide Number Placeholder 3"/>
          <p:cNvSpPr>
            <a:spLocks noGrp="1"/>
          </p:cNvSpPr>
          <p:nvPr>
            <p:ph type="sldNum" sz="quarter" idx="12"/>
          </p:nvPr>
        </p:nvSpPr>
        <p:spPr/>
        <p:txBody>
          <a:bodyPr/>
          <a:lstStyle/>
          <a:p>
            <a:fld id="{F7D42659-C992-4ADF-BDD5-8CFB377D97BD}"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Deep Blue</a:t>
            </a:r>
            <a:endParaRPr lang="en-US" dirty="0"/>
          </a:p>
        </p:txBody>
      </p:sp>
      <p:pic>
        <p:nvPicPr>
          <p:cNvPr id="16386" name="Picture 2" descr="http://www.tippychess.com/imagens/5-4.Deep_Blue-1.1997.L062302016.IBM_ARCHIVES.lg.jpg"/>
          <p:cNvPicPr>
            <a:picLocks noChangeAspect="1" noChangeArrowheads="1"/>
          </p:cNvPicPr>
          <p:nvPr/>
        </p:nvPicPr>
        <p:blipFill>
          <a:blip r:embed="rId2" cstate="print"/>
          <a:srcRect/>
          <a:stretch>
            <a:fillRect/>
          </a:stretch>
        </p:blipFill>
        <p:spPr bwMode="auto">
          <a:xfrm>
            <a:off x="4114800" y="914400"/>
            <a:ext cx="4648200" cy="3231540"/>
          </a:xfrm>
          <a:prstGeom prst="rect">
            <a:avLst/>
          </a:prstGeom>
          <a:noFill/>
        </p:spPr>
      </p:pic>
      <p:sp>
        <p:nvSpPr>
          <p:cNvPr id="7" name="Rectangle 6"/>
          <p:cNvSpPr/>
          <p:nvPr/>
        </p:nvSpPr>
        <p:spPr>
          <a:xfrm>
            <a:off x="304800" y="1676400"/>
            <a:ext cx="3733800" cy="1938992"/>
          </a:xfrm>
          <a:prstGeom prst="rect">
            <a:avLst/>
          </a:prstGeom>
        </p:spPr>
        <p:txBody>
          <a:bodyPr wrap="square">
            <a:spAutoFit/>
          </a:bodyPr>
          <a:lstStyle/>
          <a:p>
            <a:r>
              <a:rPr lang="en-US" sz="2400" dirty="0">
                <a:solidFill>
                  <a:srgbClr val="0070C0"/>
                </a:solidFill>
              </a:rPr>
              <a:t>Deep Blue </a:t>
            </a:r>
            <a:r>
              <a:rPr lang="en-US" sz="2400" dirty="0" err="1" smtClean="0">
                <a:solidFill>
                  <a:srgbClr val="0070C0"/>
                </a:solidFill>
              </a:rPr>
              <a:t>là</a:t>
            </a:r>
            <a:r>
              <a:rPr lang="en-US" sz="2400" dirty="0" smtClean="0">
                <a:solidFill>
                  <a:srgbClr val="0070C0"/>
                </a:solidFill>
              </a:rPr>
              <a:t> </a:t>
            </a:r>
            <a:r>
              <a:rPr lang="en-US" sz="2400" dirty="0" err="1" smtClean="0">
                <a:solidFill>
                  <a:srgbClr val="0070C0"/>
                </a:solidFill>
              </a:rPr>
              <a:t>siêu</a:t>
            </a:r>
            <a:r>
              <a:rPr lang="en-US" sz="2400" dirty="0" smtClean="0">
                <a:solidFill>
                  <a:srgbClr val="0070C0"/>
                </a:solidFill>
              </a:rPr>
              <a:t> </a:t>
            </a:r>
            <a:r>
              <a:rPr lang="en-US" sz="2400" dirty="0" err="1" smtClean="0">
                <a:solidFill>
                  <a:srgbClr val="0070C0"/>
                </a:solidFill>
              </a:rPr>
              <a:t>máy</a:t>
            </a:r>
            <a:r>
              <a:rPr lang="en-US" sz="2400" dirty="0" smtClean="0">
                <a:solidFill>
                  <a:srgbClr val="0070C0"/>
                </a:solidFill>
              </a:rPr>
              <a:t> </a:t>
            </a:r>
            <a:r>
              <a:rPr lang="en-US" sz="2400" dirty="0" err="1" smtClean="0">
                <a:solidFill>
                  <a:srgbClr val="0070C0"/>
                </a:solidFill>
              </a:rPr>
              <a:t>tính</a:t>
            </a:r>
            <a:r>
              <a:rPr lang="en-US" sz="2400" dirty="0" smtClean="0">
                <a:solidFill>
                  <a:srgbClr val="0070C0"/>
                </a:solidFill>
              </a:rPr>
              <a:t> IBM </a:t>
            </a:r>
            <a:r>
              <a:rPr lang="en-US" sz="2400" dirty="0">
                <a:solidFill>
                  <a:srgbClr val="0070C0"/>
                </a:solidFill>
              </a:rPr>
              <a:t>RS/6000 </a:t>
            </a:r>
            <a:endParaRPr lang="en-US" sz="2400" dirty="0" smtClean="0">
              <a:solidFill>
                <a:srgbClr val="0070C0"/>
              </a:solidFill>
            </a:endParaRPr>
          </a:p>
          <a:p>
            <a:pPr>
              <a:buFont typeface="Arial" pitchFamily="34" charset="0"/>
              <a:buChar char="•"/>
            </a:pPr>
            <a:r>
              <a:rPr lang="en-US" sz="2400" dirty="0" smtClean="0">
                <a:solidFill>
                  <a:srgbClr val="0070C0"/>
                </a:solidFill>
              </a:rPr>
              <a:t> 200 </a:t>
            </a:r>
            <a:r>
              <a:rPr lang="en-US" sz="2400" dirty="0" err="1" smtClean="0">
                <a:solidFill>
                  <a:srgbClr val="0070C0"/>
                </a:solidFill>
              </a:rPr>
              <a:t>triệu</a:t>
            </a:r>
            <a:r>
              <a:rPr lang="en-US" sz="2400" dirty="0" smtClean="0">
                <a:solidFill>
                  <a:srgbClr val="0070C0"/>
                </a:solidFill>
              </a:rPr>
              <a:t> </a:t>
            </a:r>
            <a:r>
              <a:rPr lang="en-US" sz="2400" dirty="0" err="1" smtClean="0">
                <a:solidFill>
                  <a:srgbClr val="0070C0"/>
                </a:solidFill>
              </a:rPr>
              <a:t>tính</a:t>
            </a:r>
            <a:r>
              <a:rPr lang="en-US" sz="2400" dirty="0" smtClean="0">
                <a:solidFill>
                  <a:srgbClr val="0070C0"/>
                </a:solidFill>
              </a:rPr>
              <a:t> </a:t>
            </a:r>
            <a:r>
              <a:rPr lang="en-US" sz="2400" dirty="0" err="1" smtClean="0">
                <a:solidFill>
                  <a:srgbClr val="0070C0"/>
                </a:solidFill>
              </a:rPr>
              <a:t>toán</a:t>
            </a:r>
            <a:r>
              <a:rPr lang="en-US" sz="2400" dirty="0" smtClean="0">
                <a:solidFill>
                  <a:srgbClr val="0070C0"/>
                </a:solidFill>
              </a:rPr>
              <a:t> </a:t>
            </a:r>
            <a:r>
              <a:rPr lang="en-US" sz="2400" dirty="0" err="1" smtClean="0">
                <a:solidFill>
                  <a:srgbClr val="0070C0"/>
                </a:solidFill>
              </a:rPr>
              <a:t>mỗi</a:t>
            </a:r>
            <a:r>
              <a:rPr lang="en-US" sz="2400" dirty="0" smtClean="0">
                <a:solidFill>
                  <a:srgbClr val="0070C0"/>
                </a:solidFill>
              </a:rPr>
              <a:t> </a:t>
            </a:r>
            <a:r>
              <a:rPr lang="en-US" sz="2400" dirty="0" err="1" smtClean="0">
                <a:solidFill>
                  <a:srgbClr val="0070C0"/>
                </a:solidFill>
              </a:rPr>
              <a:t>giây</a:t>
            </a:r>
            <a:r>
              <a:rPr lang="en-US" sz="2400" dirty="0" smtClean="0">
                <a:solidFill>
                  <a:srgbClr val="0070C0"/>
                </a:solidFill>
              </a:rPr>
              <a:t>,</a:t>
            </a:r>
          </a:p>
          <a:p>
            <a:pPr>
              <a:buFont typeface="Arial" pitchFamily="34" charset="0"/>
              <a:buChar char="•"/>
            </a:pPr>
            <a:r>
              <a:rPr lang="en-US" sz="2400" dirty="0" smtClean="0">
                <a:solidFill>
                  <a:srgbClr val="0070C0"/>
                </a:solidFill>
              </a:rPr>
              <a:t>30 </a:t>
            </a:r>
            <a:r>
              <a:rPr lang="en-US" sz="2400" dirty="0" err="1" smtClean="0">
                <a:solidFill>
                  <a:srgbClr val="0070C0"/>
                </a:solidFill>
              </a:rPr>
              <a:t>tỉ</a:t>
            </a:r>
            <a:r>
              <a:rPr lang="en-US" sz="2400" dirty="0" smtClean="0">
                <a:solidFill>
                  <a:srgbClr val="0070C0"/>
                </a:solidFill>
              </a:rPr>
              <a:t> </a:t>
            </a:r>
            <a:r>
              <a:rPr lang="en-US" sz="2400" dirty="0" err="1" smtClean="0">
                <a:solidFill>
                  <a:srgbClr val="0070C0"/>
                </a:solidFill>
              </a:rPr>
              <a:t>các</a:t>
            </a:r>
            <a:r>
              <a:rPr lang="en-US" sz="2400" dirty="0" smtClean="0">
                <a:solidFill>
                  <a:srgbClr val="0070C0"/>
                </a:solidFill>
              </a:rPr>
              <a:t> </a:t>
            </a:r>
            <a:r>
              <a:rPr lang="en-US" sz="2400" dirty="0" err="1" smtClean="0">
                <a:solidFill>
                  <a:srgbClr val="0070C0"/>
                </a:solidFill>
              </a:rPr>
              <a:t>vị</a:t>
            </a:r>
            <a:r>
              <a:rPr lang="en-US" sz="2400" dirty="0" smtClean="0">
                <a:solidFill>
                  <a:srgbClr val="0070C0"/>
                </a:solidFill>
              </a:rPr>
              <a:t> </a:t>
            </a:r>
            <a:r>
              <a:rPr lang="en-US" sz="2400" dirty="0" err="1" smtClean="0">
                <a:solidFill>
                  <a:srgbClr val="0070C0"/>
                </a:solidFill>
              </a:rPr>
              <a:t>trí</a:t>
            </a:r>
            <a:r>
              <a:rPr lang="en-US" sz="2400" dirty="0" smtClean="0">
                <a:solidFill>
                  <a:srgbClr val="0070C0"/>
                </a:solidFill>
              </a:rPr>
              <a:t> </a:t>
            </a:r>
            <a:r>
              <a:rPr lang="en-US" sz="2400" dirty="0" err="1" smtClean="0">
                <a:solidFill>
                  <a:srgbClr val="0070C0"/>
                </a:solidFill>
              </a:rPr>
              <a:t>mỗi</a:t>
            </a:r>
            <a:r>
              <a:rPr lang="en-US" sz="2400" dirty="0" smtClean="0">
                <a:solidFill>
                  <a:srgbClr val="0070C0"/>
                </a:solidFill>
              </a:rPr>
              <a:t> </a:t>
            </a:r>
            <a:r>
              <a:rPr lang="en-US" sz="2400" dirty="0" err="1" smtClean="0">
                <a:solidFill>
                  <a:srgbClr val="0070C0"/>
                </a:solidFill>
              </a:rPr>
              <a:t>lượt</a:t>
            </a:r>
            <a:r>
              <a:rPr lang="en-US" sz="2400" dirty="0" smtClean="0">
                <a:solidFill>
                  <a:srgbClr val="0070C0"/>
                </a:solidFill>
              </a:rPr>
              <a:t> </a:t>
            </a:r>
            <a:r>
              <a:rPr lang="en-US" sz="2400" dirty="0" err="1" smtClean="0">
                <a:solidFill>
                  <a:srgbClr val="0070C0"/>
                </a:solidFill>
              </a:rPr>
              <a:t>đi</a:t>
            </a:r>
            <a:endParaRPr lang="en-US" sz="2400" dirty="0">
              <a:solidFill>
                <a:srgbClr val="0070C0"/>
              </a:solidFill>
            </a:endParaRPr>
          </a:p>
        </p:txBody>
      </p:sp>
      <p:sp>
        <p:nvSpPr>
          <p:cNvPr id="8" name="Rectangle 7"/>
          <p:cNvSpPr/>
          <p:nvPr/>
        </p:nvSpPr>
        <p:spPr>
          <a:xfrm>
            <a:off x="304800" y="4303455"/>
            <a:ext cx="8458200" cy="2246769"/>
          </a:xfrm>
          <a:prstGeom prst="rect">
            <a:avLst/>
          </a:prstGeom>
        </p:spPr>
        <p:txBody>
          <a:bodyPr wrap="square">
            <a:spAutoFit/>
          </a:bodyPr>
          <a:lstStyle/>
          <a:p>
            <a:r>
              <a:rPr lang="en-US" sz="2000" dirty="0" err="1" smtClean="0"/>
              <a:t>Sau</a:t>
            </a:r>
            <a:r>
              <a:rPr lang="en-US" sz="2000" dirty="0" smtClean="0"/>
              <a:t> </a:t>
            </a:r>
            <a:r>
              <a:rPr lang="en-US" sz="2000" dirty="0" err="1" smtClean="0"/>
              <a:t>trận</a:t>
            </a:r>
            <a:r>
              <a:rPr lang="en-US" sz="2000" dirty="0" smtClean="0"/>
              <a:t> </a:t>
            </a:r>
            <a:r>
              <a:rPr lang="en-US" sz="2000" dirty="0" err="1" smtClean="0"/>
              <a:t>đấu</a:t>
            </a:r>
            <a:r>
              <a:rPr lang="en-US" sz="2000" dirty="0" smtClean="0"/>
              <a:t> Garry </a:t>
            </a:r>
            <a:r>
              <a:rPr lang="en-US" sz="2000" dirty="0"/>
              <a:t>Kasparov </a:t>
            </a:r>
            <a:r>
              <a:rPr lang="en-US" sz="2000" dirty="0" err="1" smtClean="0"/>
              <a:t>viết</a:t>
            </a:r>
            <a:r>
              <a:rPr lang="en-US" sz="2000" dirty="0" smtClean="0"/>
              <a:t>:</a:t>
            </a:r>
            <a:endParaRPr lang="en-US" sz="2000" dirty="0"/>
          </a:p>
          <a:p>
            <a:r>
              <a:rPr lang="en-US" sz="2000" dirty="0"/>
              <a:t> </a:t>
            </a:r>
          </a:p>
          <a:p>
            <a:r>
              <a:rPr lang="en-US" sz="2000" dirty="0" smtClean="0"/>
              <a:t>“</a:t>
            </a:r>
            <a:r>
              <a:rPr lang="en-US" sz="2000" dirty="0" err="1" smtClean="0"/>
              <a:t>Ván</a:t>
            </a:r>
            <a:r>
              <a:rPr lang="en-US" sz="2000" dirty="0" smtClean="0"/>
              <a:t> </a:t>
            </a:r>
            <a:r>
              <a:rPr lang="en-US" sz="2000" dirty="0" err="1" smtClean="0"/>
              <a:t>quyết</a:t>
            </a:r>
            <a:r>
              <a:rPr lang="en-US" sz="2000" dirty="0" smtClean="0"/>
              <a:t> </a:t>
            </a:r>
            <a:r>
              <a:rPr lang="en-US" sz="2000" dirty="0" err="1" smtClean="0"/>
              <a:t>định</a:t>
            </a:r>
            <a:r>
              <a:rPr lang="en-US" sz="2000" dirty="0" smtClean="0"/>
              <a:t> </a:t>
            </a:r>
            <a:r>
              <a:rPr lang="en-US" sz="2000" dirty="0" err="1" smtClean="0"/>
              <a:t>lần</a:t>
            </a:r>
            <a:r>
              <a:rPr lang="en-US" sz="2000" dirty="0" smtClean="0"/>
              <a:t> </a:t>
            </a:r>
            <a:r>
              <a:rPr lang="en-US" sz="2000" dirty="0" err="1" smtClean="0"/>
              <a:t>thi</a:t>
            </a:r>
            <a:r>
              <a:rPr lang="en-US" sz="2000" dirty="0" smtClean="0"/>
              <a:t> </a:t>
            </a:r>
            <a:r>
              <a:rPr lang="en-US" sz="2000" dirty="0" err="1" smtClean="0"/>
              <a:t>đấu</a:t>
            </a:r>
            <a:r>
              <a:rPr lang="en-US" sz="2000" dirty="0" smtClean="0"/>
              <a:t> </a:t>
            </a:r>
            <a:r>
              <a:rPr lang="en-US" sz="2000" dirty="0" err="1" smtClean="0"/>
              <a:t>này</a:t>
            </a:r>
            <a:r>
              <a:rPr lang="en-US" sz="2000" dirty="0" smtClean="0"/>
              <a:t> </a:t>
            </a:r>
            <a:r>
              <a:rPr lang="en-US" sz="2000" dirty="0" err="1" smtClean="0"/>
              <a:t>là</a:t>
            </a:r>
            <a:r>
              <a:rPr lang="en-US" sz="2000" dirty="0" smtClean="0"/>
              <a:t> </a:t>
            </a:r>
            <a:r>
              <a:rPr lang="en-US" sz="2000" dirty="0" err="1" smtClean="0"/>
              <a:t>ván</a:t>
            </a:r>
            <a:r>
              <a:rPr lang="en-US" sz="2000" dirty="0" smtClean="0"/>
              <a:t> </a:t>
            </a:r>
            <a:r>
              <a:rPr lang="en-US" sz="2000" dirty="0" err="1" smtClean="0"/>
              <a:t>thứ</a:t>
            </a:r>
            <a:r>
              <a:rPr lang="en-US" sz="2000" dirty="0" smtClean="0"/>
              <a:t> </a:t>
            </a:r>
            <a:r>
              <a:rPr lang="en-US" sz="2000" dirty="0" err="1" smtClean="0"/>
              <a:t>hai</a:t>
            </a:r>
            <a:r>
              <a:rPr lang="en-US" sz="2000" dirty="0" smtClean="0"/>
              <a:t>. </a:t>
            </a:r>
            <a:r>
              <a:rPr lang="en-US" sz="2000" dirty="0" err="1" smtClean="0"/>
              <a:t>Nó</a:t>
            </a:r>
            <a:r>
              <a:rPr lang="en-US" sz="2000" dirty="0" smtClean="0"/>
              <a:t> </a:t>
            </a:r>
            <a:r>
              <a:rPr lang="en-US" sz="2000" dirty="0" err="1" smtClean="0"/>
              <a:t>để</a:t>
            </a:r>
            <a:r>
              <a:rPr lang="en-US" sz="2000" dirty="0" smtClean="0"/>
              <a:t> </a:t>
            </a:r>
            <a:r>
              <a:rPr lang="en-US" sz="2000" dirty="0" err="1" smtClean="0"/>
              <a:t>lại</a:t>
            </a:r>
            <a:r>
              <a:rPr lang="en-US" sz="2000" dirty="0" smtClean="0"/>
              <a:t> </a:t>
            </a:r>
            <a:r>
              <a:rPr lang="en-US" sz="2000" dirty="0" err="1" smtClean="0"/>
              <a:t>một</a:t>
            </a:r>
            <a:r>
              <a:rPr lang="en-US" sz="2000" dirty="0" smtClean="0"/>
              <a:t> </a:t>
            </a:r>
            <a:r>
              <a:rPr lang="en-US" sz="2000" dirty="0" err="1" smtClean="0"/>
              <a:t>vết</a:t>
            </a:r>
            <a:r>
              <a:rPr lang="en-US" sz="2000" dirty="0" smtClean="0"/>
              <a:t> </a:t>
            </a:r>
            <a:r>
              <a:rPr lang="en-US" sz="2000" dirty="0" err="1" smtClean="0"/>
              <a:t>sẹo</a:t>
            </a:r>
            <a:r>
              <a:rPr lang="en-US" sz="2000" dirty="0" smtClean="0"/>
              <a:t> </a:t>
            </a:r>
            <a:r>
              <a:rPr lang="en-US" sz="2000" dirty="0" err="1" smtClean="0"/>
              <a:t>trong</a:t>
            </a:r>
            <a:r>
              <a:rPr lang="en-US" sz="2000" dirty="0" smtClean="0"/>
              <a:t> </a:t>
            </a:r>
            <a:r>
              <a:rPr lang="en-US" sz="2000" dirty="0" err="1" smtClean="0"/>
              <a:t>tâm</a:t>
            </a:r>
            <a:r>
              <a:rPr lang="en-US" sz="2000" dirty="0" smtClean="0"/>
              <a:t> </a:t>
            </a:r>
            <a:r>
              <a:rPr lang="en-US" sz="2000" dirty="0" err="1" smtClean="0"/>
              <a:t>trí</a:t>
            </a:r>
            <a:r>
              <a:rPr lang="en-US" sz="2000" dirty="0" smtClean="0"/>
              <a:t> </a:t>
            </a:r>
            <a:r>
              <a:rPr lang="en-US" sz="2000" dirty="0" err="1" smtClean="0"/>
              <a:t>của</a:t>
            </a:r>
            <a:r>
              <a:rPr lang="en-US" sz="2000" dirty="0" smtClean="0"/>
              <a:t> </a:t>
            </a:r>
            <a:r>
              <a:rPr lang="en-US" sz="2000" dirty="0" err="1" smtClean="0"/>
              <a:t>tôi</a:t>
            </a:r>
            <a:r>
              <a:rPr lang="en-US" sz="2000" dirty="0" smtClean="0"/>
              <a:t>... </a:t>
            </a:r>
            <a:r>
              <a:rPr lang="en-US" sz="2000" dirty="0" err="1" smtClean="0"/>
              <a:t>Chúng</a:t>
            </a:r>
            <a:r>
              <a:rPr lang="en-US" sz="2000" dirty="0" smtClean="0"/>
              <a:t> </a:t>
            </a:r>
            <a:r>
              <a:rPr lang="en-US" sz="2000" dirty="0" err="1" smtClean="0"/>
              <a:t>ta</a:t>
            </a:r>
            <a:r>
              <a:rPr lang="en-US" sz="2000" dirty="0" smtClean="0"/>
              <a:t> </a:t>
            </a:r>
            <a:r>
              <a:rPr lang="en-US" sz="2000" dirty="0" err="1" smtClean="0"/>
              <a:t>thấy</a:t>
            </a:r>
            <a:r>
              <a:rPr lang="en-US" sz="2000" dirty="0" smtClean="0"/>
              <a:t> </a:t>
            </a:r>
            <a:r>
              <a:rPr lang="en-US" sz="2000" dirty="0" err="1" smtClean="0"/>
              <a:t>một</a:t>
            </a:r>
            <a:r>
              <a:rPr lang="en-US" sz="2000" dirty="0" smtClean="0"/>
              <a:t> </a:t>
            </a:r>
            <a:r>
              <a:rPr lang="en-US" sz="2000" dirty="0" err="1" smtClean="0"/>
              <a:t>điều</a:t>
            </a:r>
            <a:r>
              <a:rPr lang="en-US" sz="2000" dirty="0" smtClean="0"/>
              <a:t> </a:t>
            </a:r>
            <a:r>
              <a:rPr lang="en-US" sz="2000" dirty="0" err="1" smtClean="0"/>
              <a:t>gì</a:t>
            </a:r>
            <a:r>
              <a:rPr lang="en-US" sz="2000" dirty="0" smtClean="0"/>
              <a:t> </a:t>
            </a:r>
            <a:r>
              <a:rPr lang="en-US" sz="2000" dirty="0" err="1" smtClean="0"/>
              <a:t>đó</a:t>
            </a:r>
            <a:r>
              <a:rPr lang="en-US" sz="2000" dirty="0" smtClean="0"/>
              <a:t> </a:t>
            </a:r>
            <a:r>
              <a:rPr lang="en-US" sz="2000" dirty="0" err="1" smtClean="0"/>
              <a:t>vượt</a:t>
            </a:r>
            <a:r>
              <a:rPr lang="en-US" sz="2000" dirty="0" smtClean="0"/>
              <a:t> </a:t>
            </a:r>
            <a:r>
              <a:rPr lang="en-US" sz="2000" dirty="0" err="1" smtClean="0"/>
              <a:t>ngoài</a:t>
            </a:r>
            <a:r>
              <a:rPr lang="en-US" sz="2000" dirty="0" smtClean="0"/>
              <a:t> </a:t>
            </a:r>
            <a:r>
              <a:rPr lang="en-US" sz="2000" dirty="0" err="1" smtClean="0"/>
              <a:t>sức</a:t>
            </a:r>
            <a:r>
              <a:rPr lang="en-US" sz="2000" dirty="0" smtClean="0"/>
              <a:t> </a:t>
            </a:r>
            <a:r>
              <a:rPr lang="en-US" sz="2000" dirty="0" err="1" smtClean="0"/>
              <a:t>tưởng</a:t>
            </a:r>
            <a:r>
              <a:rPr lang="en-US" sz="2000" dirty="0" smtClean="0"/>
              <a:t> </a:t>
            </a:r>
            <a:r>
              <a:rPr lang="en-US" sz="2000" dirty="0" err="1" smtClean="0"/>
              <a:t>tượng</a:t>
            </a:r>
            <a:r>
              <a:rPr lang="en-US" sz="2000" dirty="0" smtClean="0"/>
              <a:t> </a:t>
            </a:r>
            <a:r>
              <a:rPr lang="en-US" sz="2000" dirty="0" err="1" smtClean="0"/>
              <a:t>của</a:t>
            </a:r>
            <a:r>
              <a:rPr lang="en-US" sz="2000" dirty="0" smtClean="0"/>
              <a:t> </a:t>
            </a:r>
            <a:r>
              <a:rPr lang="en-US" sz="2000" dirty="0" err="1" smtClean="0"/>
              <a:t>chúng</a:t>
            </a:r>
            <a:r>
              <a:rPr lang="en-US" sz="2000" dirty="0" smtClean="0"/>
              <a:t> </a:t>
            </a:r>
            <a:r>
              <a:rPr lang="en-US" sz="2000" dirty="0" err="1" smtClean="0"/>
              <a:t>ta</a:t>
            </a:r>
            <a:r>
              <a:rPr lang="en-US" sz="2000" dirty="0" smtClean="0"/>
              <a:t> </a:t>
            </a:r>
            <a:r>
              <a:rPr lang="en-US" sz="2000" dirty="0" err="1" smtClean="0"/>
              <a:t>về</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phán</a:t>
            </a:r>
            <a:r>
              <a:rPr lang="en-US" sz="2000" dirty="0" smtClean="0"/>
              <a:t> </a:t>
            </a:r>
            <a:r>
              <a:rPr lang="en-US" sz="2000" dirty="0" err="1" smtClean="0"/>
              <a:t>đoán</a:t>
            </a:r>
            <a:r>
              <a:rPr lang="en-US" sz="2000" dirty="0" smtClean="0"/>
              <a:t> </a:t>
            </a:r>
            <a:r>
              <a:rPr lang="en-US" sz="2000" dirty="0" err="1" smtClean="0"/>
              <a:t>của</a:t>
            </a:r>
            <a:r>
              <a:rPr lang="en-US" sz="2000" dirty="0" smtClean="0"/>
              <a:t> </a:t>
            </a:r>
            <a:r>
              <a:rPr lang="en-US" sz="2000" dirty="0" err="1" smtClean="0"/>
              <a:t>máy</a:t>
            </a:r>
            <a:r>
              <a:rPr lang="en-US" sz="2000" dirty="0" smtClean="0"/>
              <a:t> </a:t>
            </a:r>
            <a:r>
              <a:rPr lang="en-US" sz="2000" dirty="0" err="1" smtClean="0"/>
              <a:t>tính</a:t>
            </a:r>
            <a:r>
              <a:rPr lang="en-US" sz="2000" dirty="0" smtClean="0"/>
              <a:t> </a:t>
            </a:r>
            <a:r>
              <a:rPr lang="en-US" sz="2000" dirty="0" err="1" smtClean="0"/>
              <a:t>về</a:t>
            </a:r>
            <a:r>
              <a:rPr lang="en-US" sz="2000" dirty="0" smtClean="0"/>
              <a:t> </a:t>
            </a:r>
            <a:r>
              <a:rPr lang="en-US" sz="2000" dirty="0" err="1" smtClean="0"/>
              <a:t>chiến</a:t>
            </a:r>
            <a:r>
              <a:rPr lang="en-US" sz="2000" dirty="0" smtClean="0"/>
              <a:t> </a:t>
            </a:r>
            <a:r>
              <a:rPr lang="en-US" sz="2000" dirty="0" err="1" smtClean="0"/>
              <a:t>lược</a:t>
            </a:r>
            <a:r>
              <a:rPr lang="en-US" sz="2000" dirty="0" smtClean="0"/>
              <a:t> </a:t>
            </a:r>
            <a:r>
              <a:rPr lang="en-US" sz="2000" dirty="0" err="1" smtClean="0"/>
              <a:t>dài</a:t>
            </a:r>
            <a:r>
              <a:rPr lang="en-US" sz="2000" dirty="0" smtClean="0"/>
              <a:t> </a:t>
            </a:r>
            <a:r>
              <a:rPr lang="en-US" sz="2000" dirty="0" err="1" smtClean="0"/>
              <a:t>hạn</a:t>
            </a:r>
            <a:r>
              <a:rPr lang="en-US" sz="2000" dirty="0" smtClean="0"/>
              <a:t>. </a:t>
            </a:r>
            <a:r>
              <a:rPr lang="en-US" sz="2000" dirty="0" err="1" smtClean="0"/>
              <a:t>Máy</a:t>
            </a:r>
            <a:r>
              <a:rPr lang="en-US" sz="2000" dirty="0" smtClean="0"/>
              <a:t> </a:t>
            </a:r>
            <a:r>
              <a:rPr lang="en-US" sz="2000" dirty="0" err="1" smtClean="0"/>
              <a:t>tính</a:t>
            </a:r>
            <a:r>
              <a:rPr lang="en-US" sz="2000" dirty="0" smtClean="0"/>
              <a:t> </a:t>
            </a:r>
            <a:r>
              <a:rPr lang="en-US" sz="2000" dirty="0" err="1" smtClean="0"/>
              <a:t>từ</a:t>
            </a:r>
            <a:r>
              <a:rPr lang="en-US" sz="2000" dirty="0" smtClean="0"/>
              <a:t> </a:t>
            </a:r>
            <a:r>
              <a:rPr lang="en-US" sz="2000" dirty="0" err="1" smtClean="0"/>
              <a:t>chối</a:t>
            </a:r>
            <a:r>
              <a:rPr lang="en-US" sz="2000" dirty="0" smtClean="0"/>
              <a:t> </a:t>
            </a:r>
            <a:r>
              <a:rPr lang="en-US" sz="2000" dirty="0" err="1" smtClean="0"/>
              <a:t>đi</a:t>
            </a:r>
            <a:r>
              <a:rPr lang="en-US" sz="2000" dirty="0" smtClean="0"/>
              <a:t> </a:t>
            </a:r>
            <a:r>
              <a:rPr lang="en-US" sz="2000" dirty="0" err="1" smtClean="0"/>
              <a:t>tới</a:t>
            </a:r>
            <a:r>
              <a:rPr lang="en-US" sz="2000" dirty="0" smtClean="0"/>
              <a:t> </a:t>
            </a:r>
            <a:r>
              <a:rPr lang="en-US" sz="2000" dirty="0" err="1" smtClean="0"/>
              <a:t>một</a:t>
            </a:r>
            <a:r>
              <a:rPr lang="en-US" sz="2000" dirty="0" smtClean="0"/>
              <a:t> </a:t>
            </a:r>
            <a:r>
              <a:rPr lang="en-US" sz="2000" dirty="0" err="1" smtClean="0"/>
              <a:t>vị</a:t>
            </a:r>
            <a:r>
              <a:rPr lang="en-US" sz="2000" dirty="0" smtClean="0"/>
              <a:t> </a:t>
            </a:r>
            <a:r>
              <a:rPr lang="en-US" sz="2000" dirty="0" err="1" smtClean="0"/>
              <a:t>trí</a:t>
            </a:r>
            <a:r>
              <a:rPr lang="en-US" sz="2000" dirty="0" smtClean="0"/>
              <a:t> </a:t>
            </a:r>
            <a:r>
              <a:rPr lang="en-US" sz="2000" dirty="0" err="1" smtClean="0"/>
              <a:t>chỉ</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mang</a:t>
            </a:r>
            <a:r>
              <a:rPr lang="en-US" sz="2000" dirty="0" smtClean="0"/>
              <a:t> </a:t>
            </a:r>
            <a:r>
              <a:rPr lang="en-US" sz="2000" dirty="0" err="1" smtClean="0"/>
              <a:t>tới</a:t>
            </a:r>
            <a:r>
              <a:rPr lang="en-US" sz="2000" dirty="0" smtClean="0"/>
              <a:t> </a:t>
            </a:r>
            <a:r>
              <a:rPr lang="en-US" sz="2000" dirty="0" err="1" smtClean="0"/>
              <a:t>lợi</a:t>
            </a:r>
            <a:r>
              <a:rPr lang="en-US" sz="2000" dirty="0" smtClean="0"/>
              <a:t> </a:t>
            </a:r>
            <a:r>
              <a:rPr lang="en-US" sz="2000" dirty="0" err="1" smtClean="0"/>
              <a:t>thế</a:t>
            </a:r>
            <a:r>
              <a:rPr lang="en-US" sz="2000" dirty="0" smtClean="0"/>
              <a:t> </a:t>
            </a:r>
            <a:r>
              <a:rPr lang="en-US" sz="2000" dirty="0" err="1" smtClean="0"/>
              <a:t>ngắn</a:t>
            </a:r>
            <a:r>
              <a:rPr lang="en-US" sz="2000" dirty="0" smtClean="0"/>
              <a:t> </a:t>
            </a:r>
            <a:r>
              <a:rPr lang="en-US" sz="2000" dirty="0" err="1" smtClean="0"/>
              <a:t>hạn</a:t>
            </a:r>
            <a:r>
              <a:rPr lang="en-US" sz="2000" dirty="0" smtClean="0"/>
              <a:t>. </a:t>
            </a:r>
            <a:r>
              <a:rPr lang="en-US" sz="2000" dirty="0" err="1" smtClean="0"/>
              <a:t>Nó</a:t>
            </a:r>
            <a:r>
              <a:rPr lang="en-US" sz="2000" dirty="0" smtClean="0"/>
              <a:t> </a:t>
            </a:r>
            <a:r>
              <a:rPr lang="en-US" sz="2000" dirty="0" err="1" smtClean="0"/>
              <a:t>chứng</a:t>
            </a:r>
            <a:r>
              <a:rPr lang="en-US" sz="2000" dirty="0" smtClean="0"/>
              <a:t> </a:t>
            </a:r>
            <a:r>
              <a:rPr lang="en-US" sz="2000" dirty="0" err="1" smtClean="0"/>
              <a:t>tỏ</a:t>
            </a:r>
            <a:r>
              <a:rPr lang="en-US" sz="2000" dirty="0" smtClean="0"/>
              <a:t> </a:t>
            </a:r>
            <a:r>
              <a:rPr lang="en-US" sz="2000" dirty="0" err="1" smtClean="0"/>
              <a:t>một</a:t>
            </a:r>
            <a:r>
              <a:rPr lang="en-US" sz="2000" dirty="0" smtClean="0"/>
              <a:t> </a:t>
            </a:r>
            <a:r>
              <a:rPr lang="en-US" sz="2000" dirty="0" err="1" smtClean="0"/>
              <a:t>khả</a:t>
            </a:r>
            <a:r>
              <a:rPr lang="en-US" sz="2000" dirty="0" smtClean="0"/>
              <a:t> </a:t>
            </a:r>
            <a:r>
              <a:rPr lang="en-US" sz="2000" dirty="0" err="1" smtClean="0"/>
              <a:t>năng</a:t>
            </a:r>
            <a:r>
              <a:rPr lang="en-US" sz="2000" dirty="0" smtClean="0"/>
              <a:t> </a:t>
            </a:r>
            <a:r>
              <a:rPr lang="en-US" sz="2000" dirty="0" err="1" smtClean="0"/>
              <a:t>đáng</a:t>
            </a:r>
            <a:r>
              <a:rPr lang="en-US" sz="2000" dirty="0" smtClean="0"/>
              <a:t> </a:t>
            </a:r>
            <a:r>
              <a:rPr lang="en-US" sz="2000" dirty="0" err="1" smtClean="0"/>
              <a:t>sợ</a:t>
            </a:r>
            <a:r>
              <a:rPr lang="en-US" sz="2000" dirty="0" smtClean="0"/>
              <a:t> </a:t>
            </a:r>
            <a:r>
              <a:rPr lang="en-US" sz="2000" dirty="0" err="1" smtClean="0"/>
              <a:t>của</a:t>
            </a:r>
            <a:r>
              <a:rPr lang="en-US" sz="2000" dirty="0" smtClean="0"/>
              <a:t> con </a:t>
            </a:r>
            <a:r>
              <a:rPr lang="en-US" sz="2000" dirty="0" err="1" smtClean="0"/>
              <a:t>người</a:t>
            </a:r>
            <a:r>
              <a:rPr lang="en-US" sz="2000" dirty="0" smtClean="0"/>
              <a:t>"</a:t>
            </a:r>
            <a:endParaRPr lang="en-US" sz="2000" dirty="0"/>
          </a:p>
        </p:txBody>
      </p:sp>
      <p:sp>
        <p:nvSpPr>
          <p:cNvPr id="6" name="Date Placeholder 5"/>
          <p:cNvSpPr>
            <a:spLocks noGrp="1"/>
          </p:cNvSpPr>
          <p:nvPr>
            <p:ph type="dt" sz="half" idx="10"/>
          </p:nvPr>
        </p:nvSpPr>
        <p:spPr/>
        <p:txBody>
          <a:bodyPr/>
          <a:lstStyle/>
          <a:p>
            <a:fld id="{223C07F6-3933-4371-BBBF-9AF7D294553D}" type="datetime1">
              <a:rPr lang="en-US" smtClean="0"/>
              <a:pPr/>
              <a:t>7/26/2012</a:t>
            </a:fld>
            <a:endParaRPr lang="en-US"/>
          </a:p>
        </p:txBody>
      </p:sp>
      <p:sp>
        <p:nvSpPr>
          <p:cNvPr id="9" name="Slide Number Placeholder 8"/>
          <p:cNvSpPr>
            <a:spLocks noGrp="1"/>
          </p:cNvSpPr>
          <p:nvPr>
            <p:ph type="sldNum" sz="quarter" idx="12"/>
          </p:nvPr>
        </p:nvSpPr>
        <p:spPr/>
        <p:txBody>
          <a:bodyPr/>
          <a:lstStyle/>
          <a:p>
            <a:fld id="{F7D42659-C992-4ADF-BDD5-8CFB377D97BD}" type="slidenum">
              <a:rPr lang="en-US" smtClean="0"/>
              <a:pPr/>
              <a:t>4</a:t>
            </a:fld>
            <a:endParaRPr lang="en-US"/>
          </a:p>
        </p:txBody>
      </p:sp>
      <p:sp>
        <p:nvSpPr>
          <p:cNvPr id="10" name="Footer Placeholder 9"/>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Máy</a:t>
            </a:r>
            <a:r>
              <a:rPr lang="en-US" dirty="0" smtClean="0"/>
              <a:t> </a:t>
            </a:r>
            <a:r>
              <a:rPr lang="en-US" dirty="0" err="1" smtClean="0"/>
              <a:t>tính</a:t>
            </a:r>
            <a:r>
              <a:rPr lang="en-US" dirty="0" smtClean="0"/>
              <a:t> </a:t>
            </a:r>
            <a:r>
              <a:rPr lang="en-US" dirty="0" err="1" smtClean="0"/>
              <a:t>càng</a:t>
            </a:r>
            <a:r>
              <a:rPr lang="en-US" dirty="0" smtClean="0"/>
              <a:t> </a:t>
            </a:r>
            <a:r>
              <a:rPr lang="en-US" dirty="0" err="1" smtClean="0"/>
              <a:t>ngày</a:t>
            </a:r>
            <a:r>
              <a:rPr lang="en-US" dirty="0" smtClean="0"/>
              <a:t> </a:t>
            </a:r>
            <a:r>
              <a:rPr lang="en-US" dirty="0" err="1" smtClean="0"/>
              <a:t>càng</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giao</a:t>
            </a:r>
            <a:r>
              <a:rPr lang="en-US" dirty="0" smtClean="0"/>
              <a:t> </a:t>
            </a:r>
            <a:r>
              <a:rPr lang="en-US" dirty="0" err="1" smtClean="0"/>
              <a:t>dịch</a:t>
            </a:r>
            <a:endParaRPr lang="en-US" dirty="0"/>
          </a:p>
        </p:txBody>
      </p:sp>
      <p:sp>
        <p:nvSpPr>
          <p:cNvPr id="3" name="Content Placeholder 2"/>
          <p:cNvSpPr>
            <a:spLocks noGrp="1"/>
          </p:cNvSpPr>
          <p:nvPr>
            <p:ph idx="1"/>
          </p:nvPr>
        </p:nvSpPr>
        <p:spPr/>
        <p:txBody>
          <a:bodyPr>
            <a:noAutofit/>
          </a:bodyPr>
          <a:lstStyle/>
          <a:p>
            <a:r>
              <a:rPr lang="vi-VN" sz="2800" dirty="0" smtClean="0"/>
              <a:t>Một phần ba của tất cả các giao dịch chứng khoán </a:t>
            </a:r>
            <a:r>
              <a:rPr lang="en-US" sz="2800" dirty="0" smtClean="0"/>
              <a:t>ở </a:t>
            </a:r>
            <a:r>
              <a:rPr lang="en-US" sz="2800" dirty="0" err="1" smtClean="0"/>
              <a:t>châu</a:t>
            </a:r>
            <a:r>
              <a:rPr lang="en-US" sz="2800" dirty="0" smtClean="0"/>
              <a:t> </a:t>
            </a:r>
            <a:r>
              <a:rPr lang="en-US" sz="2800" dirty="0" err="1" smtClean="0"/>
              <a:t>Âu</a:t>
            </a:r>
            <a:r>
              <a:rPr lang="en-US" sz="2800" dirty="0" smtClean="0"/>
              <a:t> </a:t>
            </a:r>
            <a:r>
              <a:rPr lang="vi-VN" sz="2800" dirty="0" smtClean="0"/>
              <a:t>EU và Mỹ trong năm 2006 đã được thúc đẩy bởi các chương trình tự động, hoặc các thuật toán</a:t>
            </a:r>
            <a:r>
              <a:rPr lang="en-US" sz="2800" dirty="0" smtClean="0"/>
              <a:t>, (</a:t>
            </a:r>
            <a:r>
              <a:rPr lang="vi-VN" sz="2000" dirty="0" smtClean="0"/>
              <a:t>nguồn: </a:t>
            </a:r>
            <a:r>
              <a:rPr lang="en-US" sz="2000" dirty="0" smtClean="0"/>
              <a:t>c</a:t>
            </a:r>
            <a:r>
              <a:rPr lang="vi-VN" sz="2000" dirty="0" smtClean="0"/>
              <a:t>ông ty tư vấn Aite Group</a:t>
            </a:r>
            <a:r>
              <a:rPr lang="en-US" sz="2000" dirty="0" smtClean="0"/>
              <a:t>)</a:t>
            </a:r>
            <a:endParaRPr lang="en-US" sz="2800" dirty="0" smtClean="0"/>
          </a:p>
          <a:p>
            <a:r>
              <a:rPr lang="vi-VN" sz="2800" dirty="0" smtClean="0"/>
              <a:t>Tính đến năm 2009, các </a:t>
            </a:r>
            <a:r>
              <a:rPr lang="en-US" sz="2800" dirty="0" err="1" smtClean="0"/>
              <a:t>quỹ</a:t>
            </a:r>
            <a:r>
              <a:rPr lang="en-US" sz="2800" dirty="0" smtClean="0"/>
              <a:t> </a:t>
            </a:r>
            <a:r>
              <a:rPr lang="en-US" sz="2800" dirty="0" err="1" smtClean="0"/>
              <a:t>giao</a:t>
            </a:r>
            <a:r>
              <a:rPr lang="en-US" sz="2800" dirty="0" smtClean="0"/>
              <a:t> </a:t>
            </a:r>
            <a:r>
              <a:rPr lang="en-US" sz="2800" dirty="0" err="1" smtClean="0"/>
              <a:t>dịch</a:t>
            </a:r>
            <a:r>
              <a:rPr lang="en-US" sz="2800" dirty="0" smtClean="0"/>
              <a:t> </a:t>
            </a:r>
            <a:r>
              <a:rPr lang="vi-VN" sz="2800" dirty="0" smtClean="0"/>
              <a:t> chiếm 73% của tất cả các khối lượng giao dịch cổ phiếu của Mỹ</a:t>
            </a:r>
            <a:endParaRPr lang="en-US" sz="2800" dirty="0" smtClean="0"/>
          </a:p>
          <a:p>
            <a:r>
              <a:rPr lang="vi-VN" sz="2800" dirty="0" smtClean="0"/>
              <a:t>300 công ty chứng khoán và các quỹ đầu tư chuyên </a:t>
            </a:r>
            <a:r>
              <a:rPr lang="en-US" sz="2800" dirty="0" err="1" smtClean="0"/>
              <a:t>về</a:t>
            </a:r>
            <a:r>
              <a:rPr lang="en-US" sz="2800" dirty="0" smtClean="0"/>
              <a:t> </a:t>
            </a:r>
            <a:r>
              <a:rPr lang="en-US" sz="2800" dirty="0" err="1" smtClean="0"/>
              <a:t>giao</a:t>
            </a:r>
            <a:r>
              <a:rPr lang="en-US" sz="2800" dirty="0" smtClean="0"/>
              <a:t> </a:t>
            </a:r>
            <a:r>
              <a:rPr lang="en-US" sz="2800" dirty="0" err="1" smtClean="0"/>
              <a:t>dịch</a:t>
            </a:r>
            <a:r>
              <a:rPr lang="en-US" sz="2800" dirty="0" smtClean="0"/>
              <a:t> </a:t>
            </a:r>
            <a:r>
              <a:rPr lang="en-US" sz="2800" dirty="0" err="1" smtClean="0"/>
              <a:t>từ</a:t>
            </a:r>
            <a:r>
              <a:rPr lang="en-US" sz="2800" dirty="0" smtClean="0"/>
              <a:t> </a:t>
            </a:r>
            <a:r>
              <a:rPr lang="en-US" sz="2800" dirty="0" err="1" smtClean="0"/>
              <a:t>máy</a:t>
            </a:r>
            <a:r>
              <a:rPr lang="en-US" sz="2800" dirty="0" smtClean="0"/>
              <a:t> </a:t>
            </a:r>
            <a:r>
              <a:rPr lang="en-US" sz="2800" dirty="0" err="1" smtClean="0"/>
              <a:t>tính</a:t>
            </a:r>
            <a:r>
              <a:rPr lang="en-US" sz="2800" dirty="0" smtClean="0"/>
              <a:t> </a:t>
            </a:r>
            <a:r>
              <a:rPr lang="en-US" sz="2800" dirty="0" err="1" smtClean="0"/>
              <a:t>tạo</a:t>
            </a:r>
            <a:r>
              <a:rPr lang="en-US" sz="2800" dirty="0" smtClean="0"/>
              <a:t> </a:t>
            </a:r>
            <a:r>
              <a:rPr lang="en-US" sz="2800" dirty="0" err="1" smtClean="0"/>
              <a:t>ra</a:t>
            </a:r>
            <a:r>
              <a:rPr lang="en-US" sz="2800" dirty="0" smtClean="0"/>
              <a:t> </a:t>
            </a:r>
            <a:r>
              <a:rPr lang="vi-VN" sz="2800" dirty="0" smtClean="0"/>
              <a:t>21 tỷ USD lợi nhuận trong năm 2008 (nguồn: TABB Group, một </a:t>
            </a:r>
            <a:r>
              <a:rPr lang="en-US" sz="2800" dirty="0" err="1" smtClean="0"/>
              <a:t>công</a:t>
            </a:r>
            <a:r>
              <a:rPr lang="en-US" sz="2800" dirty="0" smtClean="0"/>
              <a:t> </a:t>
            </a:r>
            <a:r>
              <a:rPr lang="en-US" sz="2800" dirty="0" err="1" smtClean="0"/>
              <a:t>ty</a:t>
            </a:r>
            <a:r>
              <a:rPr lang="en-US" sz="2800" dirty="0" smtClean="0"/>
              <a:t> </a:t>
            </a:r>
            <a:r>
              <a:rPr lang="en-US" sz="2800" dirty="0" err="1" smtClean="0"/>
              <a:t>nghiên</a:t>
            </a:r>
            <a:r>
              <a:rPr lang="en-US" sz="2800" dirty="0" smtClean="0"/>
              <a:t> </a:t>
            </a:r>
            <a:r>
              <a:rPr lang="en-US" sz="2800" dirty="0" err="1" smtClean="0"/>
              <a:t>cứu</a:t>
            </a:r>
            <a:r>
              <a:rPr lang="en-US" sz="2800" dirty="0" smtClean="0"/>
              <a:t> </a:t>
            </a:r>
            <a:r>
              <a:rPr lang="en-US" sz="2800" dirty="0" err="1" smtClean="0"/>
              <a:t>về</a:t>
            </a:r>
            <a:r>
              <a:rPr lang="en-US" sz="2800" dirty="0" smtClean="0"/>
              <a:t> </a:t>
            </a:r>
            <a:r>
              <a:rPr lang="vi-VN" sz="2800" dirty="0" smtClean="0"/>
              <a:t>dịch vụ tài chính)</a:t>
            </a:r>
            <a:endParaRPr lang="en-US" sz="2800" dirty="0" smtClean="0"/>
          </a:p>
        </p:txBody>
      </p:sp>
      <p:sp>
        <p:nvSpPr>
          <p:cNvPr id="4" name="Date Placeholder 3"/>
          <p:cNvSpPr>
            <a:spLocks noGrp="1"/>
          </p:cNvSpPr>
          <p:nvPr>
            <p:ph type="dt" sz="half" idx="10"/>
          </p:nvPr>
        </p:nvSpPr>
        <p:spPr/>
        <p:txBody>
          <a:bodyPr/>
          <a:lstStyle/>
          <a:p>
            <a:fld id="{045B0F5E-2DC6-4598-AF46-175E1A446A21}" type="datetime1">
              <a:rPr lang="en-US" smtClean="0"/>
              <a:pPr/>
              <a:t>7/26/2012</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 </a:t>
            </a:r>
            <a:r>
              <a:rPr lang="en-US" dirty="0" err="1" smtClean="0"/>
              <a:t>sánh</a:t>
            </a:r>
            <a:r>
              <a:rPr lang="en-US" dirty="0" smtClean="0"/>
              <a:t> </a:t>
            </a:r>
            <a:r>
              <a:rPr lang="en-US" dirty="0" err="1" smtClean="0"/>
              <a:t>giữa</a:t>
            </a:r>
            <a:r>
              <a:rPr lang="en-US" dirty="0" smtClean="0"/>
              <a:t> </a:t>
            </a:r>
            <a:r>
              <a:rPr lang="en-US" dirty="0" err="1" smtClean="0"/>
              <a:t>đầu</a:t>
            </a:r>
            <a:r>
              <a:rPr lang="en-US" dirty="0" smtClean="0"/>
              <a:t> </a:t>
            </a:r>
            <a:r>
              <a:rPr lang="en-US" dirty="0" err="1" smtClean="0"/>
              <a:t>tư</a:t>
            </a:r>
            <a:r>
              <a:rPr lang="en-US" dirty="0" smtClean="0"/>
              <a:t> </a:t>
            </a:r>
            <a:r>
              <a:rPr lang="en-US" dirty="0" err="1" smtClean="0"/>
              <a:t>truyền</a:t>
            </a:r>
            <a:r>
              <a:rPr lang="en-US" dirty="0" smtClean="0"/>
              <a:t> </a:t>
            </a:r>
            <a:r>
              <a:rPr lang="en-US" dirty="0" err="1" smtClean="0"/>
              <a:t>thống</a:t>
            </a:r>
            <a:r>
              <a:rPr lang="en-US" dirty="0" smtClean="0"/>
              <a:t> </a:t>
            </a:r>
            <a:r>
              <a:rPr lang="en-US" dirty="0" err="1" smtClean="0"/>
              <a:t>và</a:t>
            </a:r>
            <a:r>
              <a:rPr lang="en-US" dirty="0" smtClean="0"/>
              <a:t> </a:t>
            </a:r>
            <a:r>
              <a:rPr lang="en-US" dirty="0" err="1" smtClean="0"/>
              <a:t>đầu</a:t>
            </a:r>
            <a:r>
              <a:rPr lang="en-US" dirty="0" smtClean="0"/>
              <a:t> </a:t>
            </a:r>
            <a:r>
              <a:rPr lang="en-US" dirty="0" err="1" smtClean="0"/>
              <a:t>tư</a:t>
            </a:r>
            <a:r>
              <a:rPr lang="en-US" dirty="0" smtClean="0"/>
              <a:t> </a:t>
            </a:r>
            <a:r>
              <a:rPr lang="en-US" dirty="0" err="1" smtClean="0"/>
              <a:t>định</a:t>
            </a:r>
            <a:r>
              <a:rPr lang="en-US" dirty="0" smtClean="0"/>
              <a:t> </a:t>
            </a:r>
            <a:r>
              <a:rPr lang="en-US" dirty="0" err="1" smtClean="0"/>
              <a:t>lượng</a:t>
            </a:r>
            <a:endParaRPr lang="en-US" dirty="0"/>
          </a:p>
        </p:txBody>
      </p:sp>
      <p:sp>
        <p:nvSpPr>
          <p:cNvPr id="4" name="Text Placeholder 3"/>
          <p:cNvSpPr>
            <a:spLocks noGrp="1"/>
          </p:cNvSpPr>
          <p:nvPr>
            <p:ph type="body" idx="1"/>
          </p:nvPr>
        </p:nvSpPr>
        <p:spPr/>
        <p:txBody>
          <a:bodyPr/>
          <a:lstStyle/>
          <a:p>
            <a:r>
              <a:rPr lang="en-US" dirty="0" err="1" smtClean="0"/>
              <a:t>Đầu</a:t>
            </a:r>
            <a:r>
              <a:rPr lang="en-US" dirty="0" smtClean="0"/>
              <a:t> </a:t>
            </a:r>
            <a:r>
              <a:rPr lang="en-US" dirty="0" err="1" smtClean="0"/>
              <a:t>tư</a:t>
            </a:r>
            <a:r>
              <a:rPr lang="en-US" dirty="0" smtClean="0"/>
              <a:t> </a:t>
            </a:r>
            <a:r>
              <a:rPr lang="en-US" dirty="0" err="1" smtClean="0"/>
              <a:t>định</a:t>
            </a:r>
            <a:r>
              <a:rPr lang="en-US" dirty="0" smtClean="0"/>
              <a:t> </a:t>
            </a:r>
            <a:r>
              <a:rPr lang="en-US" dirty="0" err="1" smtClean="0"/>
              <a:t>lượng</a:t>
            </a:r>
            <a:endParaRPr lang="en-US" dirty="0"/>
          </a:p>
        </p:txBody>
      </p:sp>
      <p:sp>
        <p:nvSpPr>
          <p:cNvPr id="5" name="Text Placeholder 4"/>
          <p:cNvSpPr>
            <a:spLocks noGrp="1"/>
          </p:cNvSpPr>
          <p:nvPr>
            <p:ph type="body" sz="half" idx="3"/>
          </p:nvPr>
        </p:nvSpPr>
        <p:spPr/>
        <p:txBody>
          <a:bodyPr>
            <a:normAutofit/>
          </a:bodyPr>
          <a:lstStyle/>
          <a:p>
            <a:r>
              <a:rPr lang="en-US" dirty="0" err="1" smtClean="0"/>
              <a:t>Đầu</a:t>
            </a:r>
            <a:r>
              <a:rPr lang="en-US" dirty="0" smtClean="0"/>
              <a:t> </a:t>
            </a:r>
            <a:r>
              <a:rPr lang="en-US" dirty="0" err="1" smtClean="0"/>
              <a:t>tư</a:t>
            </a:r>
            <a:r>
              <a:rPr lang="en-US" dirty="0" smtClean="0"/>
              <a:t> </a:t>
            </a:r>
            <a:r>
              <a:rPr lang="en-US" dirty="0" err="1" smtClean="0"/>
              <a:t>truyền</a:t>
            </a:r>
            <a:r>
              <a:rPr lang="en-US" dirty="0" smtClean="0"/>
              <a:t> </a:t>
            </a:r>
            <a:r>
              <a:rPr lang="en-US" dirty="0" err="1" smtClean="0"/>
              <a:t>thống</a:t>
            </a:r>
            <a:endParaRPr lang="en-US" dirty="0"/>
          </a:p>
        </p:txBody>
      </p:sp>
      <p:sp>
        <p:nvSpPr>
          <p:cNvPr id="3" name="Content Placeholder 2"/>
          <p:cNvSpPr>
            <a:spLocks noGrp="1"/>
          </p:cNvSpPr>
          <p:nvPr>
            <p:ph sz="quarter" idx="2"/>
          </p:nvPr>
        </p:nvSpPr>
        <p:spPr/>
        <p:txBody>
          <a:bodyPr>
            <a:normAutofit fontScale="92500" lnSpcReduction="10000"/>
          </a:bodyPr>
          <a:lstStyle/>
          <a:p>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tài</a:t>
            </a:r>
            <a:r>
              <a:rPr lang="en-US" dirty="0" smtClean="0"/>
              <a:t> </a:t>
            </a:r>
            <a:r>
              <a:rPr lang="en-US" dirty="0" err="1" smtClean="0"/>
              <a:t>chính</a:t>
            </a:r>
            <a:r>
              <a:rPr lang="en-US" dirty="0" smtClean="0"/>
              <a:t> </a:t>
            </a:r>
            <a:r>
              <a:rPr lang="en-US" dirty="0" err="1" smtClean="0"/>
              <a:t>để</a:t>
            </a:r>
            <a:r>
              <a:rPr lang="en-US" dirty="0" smtClean="0"/>
              <a:t> </a:t>
            </a:r>
            <a:r>
              <a:rPr lang="en-US" dirty="0" err="1" smtClean="0"/>
              <a:t>đưa</a:t>
            </a:r>
            <a:r>
              <a:rPr lang="en-US" dirty="0" smtClean="0"/>
              <a:t> </a:t>
            </a:r>
            <a:r>
              <a:rPr lang="en-US" dirty="0" err="1" smtClean="0"/>
              <a:t>quyết</a:t>
            </a:r>
            <a:r>
              <a:rPr lang="en-US" dirty="0" smtClean="0"/>
              <a:t> </a:t>
            </a:r>
            <a:r>
              <a:rPr lang="en-US" dirty="0" err="1" smtClean="0"/>
              <a:t>định</a:t>
            </a:r>
            <a:r>
              <a:rPr lang="en-US" dirty="0" smtClean="0"/>
              <a:t> </a:t>
            </a:r>
            <a:r>
              <a:rPr lang="en-US" dirty="0" err="1" smtClean="0"/>
              <a:t>đầu</a:t>
            </a:r>
            <a:r>
              <a:rPr lang="en-US" dirty="0" smtClean="0"/>
              <a:t> </a:t>
            </a:r>
            <a:r>
              <a:rPr lang="en-US" dirty="0" err="1" smtClean="0"/>
              <a:t>tư</a:t>
            </a:r>
            <a:r>
              <a:rPr lang="en-US" dirty="0" smtClean="0"/>
              <a:t>. </a:t>
            </a:r>
            <a:r>
              <a:rPr lang="en-US" dirty="0" err="1" smtClean="0"/>
              <a:t>Nhanh</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giảm</a:t>
            </a:r>
            <a:r>
              <a:rPr lang="en-US" dirty="0" smtClean="0"/>
              <a:t> </a:t>
            </a:r>
            <a:r>
              <a:rPr lang="en-US" dirty="0" err="1" smtClean="0"/>
              <a:t>rủi</a:t>
            </a:r>
            <a:r>
              <a:rPr lang="en-US" dirty="0" smtClean="0"/>
              <a:t> </a:t>
            </a:r>
            <a:r>
              <a:rPr lang="en-US" dirty="0" err="1" smtClean="0"/>
              <a:t>ro</a:t>
            </a:r>
            <a:r>
              <a:rPr lang="en-US" dirty="0" smtClean="0"/>
              <a:t> </a:t>
            </a:r>
            <a:r>
              <a:rPr lang="en-US" dirty="0" err="1" smtClean="0"/>
              <a:t>từ</a:t>
            </a:r>
            <a:r>
              <a:rPr lang="en-US" dirty="0" smtClean="0"/>
              <a:t> </a:t>
            </a:r>
            <a:r>
              <a:rPr lang="en-US" dirty="0" err="1" smtClean="0"/>
              <a:t>yếu</a:t>
            </a:r>
            <a:r>
              <a:rPr lang="en-US" dirty="0" smtClean="0"/>
              <a:t> </a:t>
            </a:r>
            <a:r>
              <a:rPr lang="en-US" dirty="0" err="1" smtClean="0"/>
              <a:t>tố</a:t>
            </a:r>
            <a:r>
              <a:rPr lang="en-US" dirty="0" smtClean="0"/>
              <a:t> </a:t>
            </a:r>
            <a:r>
              <a:rPr lang="en-US" dirty="0" err="1" smtClean="0"/>
              <a:t>tâm</a:t>
            </a:r>
            <a:r>
              <a:rPr lang="en-US" dirty="0" smtClean="0"/>
              <a:t> </a:t>
            </a:r>
            <a:r>
              <a:rPr lang="en-US" dirty="0" err="1" smtClean="0"/>
              <a:t>lý</a:t>
            </a:r>
            <a:r>
              <a:rPr lang="en-US" dirty="0" smtClean="0"/>
              <a:t>.</a:t>
            </a:r>
          </a:p>
          <a:p>
            <a:r>
              <a:rPr lang="en-US" dirty="0" err="1" smtClean="0"/>
              <a:t>Công</a:t>
            </a:r>
            <a:r>
              <a:rPr lang="en-US" dirty="0" smtClean="0"/>
              <a:t> </a:t>
            </a:r>
            <a:r>
              <a:rPr lang="en-US" dirty="0" err="1" smtClean="0"/>
              <a:t>cụ</a:t>
            </a:r>
            <a:r>
              <a:rPr lang="en-US" dirty="0" smtClean="0"/>
              <a:t> </a:t>
            </a:r>
            <a:r>
              <a:rPr lang="en-US" dirty="0" err="1" smtClean="0"/>
              <a:t>trong</a:t>
            </a:r>
            <a:r>
              <a:rPr lang="en-US" dirty="0" smtClean="0"/>
              <a:t> </a:t>
            </a:r>
            <a:r>
              <a:rPr lang="en-US" dirty="0" err="1" smtClean="0"/>
              <a:t>đầu</a:t>
            </a:r>
            <a:r>
              <a:rPr lang="en-US" dirty="0" smtClean="0"/>
              <a:t> </a:t>
            </a:r>
            <a:r>
              <a:rPr lang="en-US" dirty="0" err="1" smtClean="0"/>
              <a:t>tư</a:t>
            </a:r>
            <a:r>
              <a:rPr lang="en-US" dirty="0" smtClean="0"/>
              <a:t> </a:t>
            </a:r>
            <a:r>
              <a:rPr lang="en-US" dirty="0" err="1" smtClean="0"/>
              <a:t>định</a:t>
            </a:r>
            <a:r>
              <a:rPr lang="en-US" dirty="0" smtClean="0"/>
              <a:t> </a:t>
            </a:r>
            <a:r>
              <a:rPr lang="en-US" dirty="0" err="1" smtClean="0"/>
              <a:t>lượng</a:t>
            </a:r>
            <a:r>
              <a:rPr lang="en-US" dirty="0" smtClean="0"/>
              <a:t> </a:t>
            </a:r>
          </a:p>
          <a:p>
            <a:pPr lvl="1"/>
            <a:r>
              <a:rPr lang="en-US" dirty="0" err="1" smtClean="0"/>
              <a:t>Phân</a:t>
            </a:r>
            <a:r>
              <a:rPr lang="en-US" dirty="0" smtClean="0"/>
              <a:t> </a:t>
            </a:r>
            <a:r>
              <a:rPr lang="en-US" dirty="0" err="1" smtClean="0"/>
              <a:t>tích</a:t>
            </a:r>
            <a:r>
              <a:rPr lang="en-US" dirty="0" smtClean="0"/>
              <a:t> </a:t>
            </a:r>
            <a:r>
              <a:rPr lang="en-US" dirty="0" err="1" smtClean="0"/>
              <a:t>kỹ</a:t>
            </a:r>
            <a:r>
              <a:rPr lang="en-US" dirty="0" smtClean="0"/>
              <a:t> </a:t>
            </a:r>
            <a:r>
              <a:rPr lang="en-US" dirty="0" err="1" smtClean="0"/>
              <a:t>thuật</a:t>
            </a:r>
            <a:endParaRPr lang="en-US" dirty="0" smtClean="0"/>
          </a:p>
          <a:p>
            <a:pPr lvl="1"/>
            <a:r>
              <a:rPr lang="en-US" dirty="0" err="1" smtClean="0"/>
              <a:t>Thông</a:t>
            </a:r>
            <a:r>
              <a:rPr lang="en-US" dirty="0" smtClean="0"/>
              <a:t> minh </a:t>
            </a:r>
            <a:r>
              <a:rPr lang="en-US" dirty="0" err="1" smtClean="0"/>
              <a:t>nhân</a:t>
            </a:r>
            <a:r>
              <a:rPr lang="en-US" dirty="0" smtClean="0"/>
              <a:t> </a:t>
            </a:r>
            <a:r>
              <a:rPr lang="en-US" dirty="0" err="1" smtClean="0"/>
              <a:t>tạo</a:t>
            </a:r>
            <a:endParaRPr lang="en-US" dirty="0" smtClean="0"/>
          </a:p>
          <a:p>
            <a:pPr lvl="1"/>
            <a:r>
              <a:rPr lang="en-US" dirty="0" err="1" smtClean="0"/>
              <a:t>Lý</a:t>
            </a:r>
            <a:r>
              <a:rPr lang="en-US" dirty="0" smtClean="0"/>
              <a:t> </a:t>
            </a:r>
            <a:r>
              <a:rPr lang="en-US" dirty="0" err="1" smtClean="0"/>
              <a:t>thuyết</a:t>
            </a:r>
            <a:r>
              <a:rPr lang="en-US" dirty="0" smtClean="0"/>
              <a:t> </a:t>
            </a:r>
            <a:r>
              <a:rPr lang="en-US" dirty="0" err="1" smtClean="0"/>
              <a:t>thông</a:t>
            </a:r>
            <a:r>
              <a:rPr lang="en-US" dirty="0" smtClean="0"/>
              <a:t> tin</a:t>
            </a:r>
          </a:p>
          <a:p>
            <a:pPr lvl="1"/>
            <a:r>
              <a:rPr lang="en-US" dirty="0" err="1" smtClean="0"/>
              <a:t>Xác</a:t>
            </a:r>
            <a:r>
              <a:rPr lang="en-US" dirty="0" smtClean="0"/>
              <a:t> </a:t>
            </a:r>
            <a:r>
              <a:rPr lang="en-US" dirty="0" err="1" smtClean="0"/>
              <a:t>suất</a:t>
            </a:r>
            <a:r>
              <a:rPr lang="en-US" dirty="0" smtClean="0"/>
              <a:t> </a:t>
            </a:r>
            <a:r>
              <a:rPr lang="en-US" dirty="0" err="1" smtClean="0"/>
              <a:t>thống</a:t>
            </a:r>
            <a:r>
              <a:rPr lang="en-US" dirty="0" smtClean="0"/>
              <a:t> </a:t>
            </a:r>
            <a:r>
              <a:rPr lang="en-US" dirty="0" err="1" smtClean="0"/>
              <a:t>kê</a:t>
            </a:r>
            <a:endParaRPr lang="en-US" dirty="0" smtClean="0"/>
          </a:p>
          <a:p>
            <a:pPr lvl="1"/>
            <a:r>
              <a:rPr lang="en-US" dirty="0" err="1" smtClean="0"/>
              <a:t>Lý</a:t>
            </a:r>
            <a:r>
              <a:rPr lang="en-US" dirty="0" smtClean="0"/>
              <a:t> </a:t>
            </a:r>
            <a:r>
              <a:rPr lang="en-US" dirty="0" err="1" smtClean="0"/>
              <a:t>thuyết</a:t>
            </a:r>
            <a:r>
              <a:rPr lang="en-US" dirty="0" smtClean="0"/>
              <a:t> </a:t>
            </a:r>
            <a:r>
              <a:rPr lang="en-US" dirty="0" err="1" smtClean="0"/>
              <a:t>điều</a:t>
            </a:r>
            <a:r>
              <a:rPr lang="en-US" dirty="0" smtClean="0"/>
              <a:t> </a:t>
            </a:r>
            <a:r>
              <a:rPr lang="en-US" dirty="0" err="1" smtClean="0"/>
              <a:t>khiển</a:t>
            </a:r>
            <a:endParaRPr lang="vi-VN" dirty="0" smtClean="0"/>
          </a:p>
          <a:p>
            <a:pPr lvl="1"/>
            <a:r>
              <a:rPr lang="en-US" dirty="0" err="1" smtClean="0"/>
              <a:t>Phương</a:t>
            </a:r>
            <a:r>
              <a:rPr lang="en-US" dirty="0" smtClean="0"/>
              <a:t> </a:t>
            </a:r>
            <a:r>
              <a:rPr lang="en-US" dirty="0" err="1" smtClean="0"/>
              <a:t>trình</a:t>
            </a:r>
            <a:r>
              <a:rPr lang="en-US" dirty="0" smtClean="0"/>
              <a:t> vi </a:t>
            </a:r>
            <a:r>
              <a:rPr lang="en-US" dirty="0" err="1" smtClean="0"/>
              <a:t>phân</a:t>
            </a:r>
            <a:endParaRPr lang="en-US" dirty="0"/>
          </a:p>
        </p:txBody>
      </p:sp>
      <p:sp>
        <p:nvSpPr>
          <p:cNvPr id="6" name="Content Placeholder 5"/>
          <p:cNvSpPr>
            <a:spLocks noGrp="1"/>
          </p:cNvSpPr>
          <p:nvPr>
            <p:ph sz="quarter" idx="4"/>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từ</a:t>
            </a:r>
            <a:r>
              <a:rPr lang="en-US" dirty="0" smtClean="0"/>
              <a:t> </a:t>
            </a:r>
            <a:r>
              <a:rPr lang="en-US" dirty="0" err="1" smtClean="0"/>
              <a:t>trên</a:t>
            </a:r>
            <a:r>
              <a:rPr lang="en-US" dirty="0" smtClean="0"/>
              <a:t> </a:t>
            </a:r>
            <a:r>
              <a:rPr lang="en-US" dirty="0" err="1" smtClean="0"/>
              <a:t>xuống</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kinh</a:t>
            </a:r>
            <a:r>
              <a:rPr lang="en-US" dirty="0" smtClean="0"/>
              <a:t> </a:t>
            </a:r>
            <a:r>
              <a:rPr lang="en-US" dirty="0" err="1" smtClean="0"/>
              <a:t>tế</a:t>
            </a:r>
            <a:r>
              <a:rPr lang="en-US" dirty="0" smtClean="0"/>
              <a:t> </a:t>
            </a:r>
            <a:r>
              <a:rPr lang="en-US" dirty="0" err="1" smtClean="0"/>
              <a:t>vĩ</a:t>
            </a:r>
            <a:r>
              <a:rPr lang="en-US" dirty="0" smtClean="0"/>
              <a:t> </a:t>
            </a:r>
            <a:r>
              <a:rPr lang="en-US" dirty="0" err="1" smtClean="0"/>
              <a:t>mô</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ngành</a:t>
            </a:r>
            <a:endParaRPr lang="en-US" dirty="0" smtClean="0"/>
          </a:p>
          <a:p>
            <a:pPr lvl="1"/>
            <a:r>
              <a:rPr lang="en-US" dirty="0" err="1" smtClean="0"/>
              <a:t>Phân</a:t>
            </a:r>
            <a:r>
              <a:rPr lang="en-US" dirty="0" smtClean="0"/>
              <a:t> </a:t>
            </a:r>
            <a:r>
              <a:rPr lang="en-US" dirty="0" err="1" smtClean="0"/>
              <a:t>tích</a:t>
            </a:r>
            <a:r>
              <a:rPr lang="en-US" dirty="0" smtClean="0"/>
              <a:t> </a:t>
            </a:r>
            <a:r>
              <a:rPr lang="en-US" dirty="0" err="1" smtClean="0"/>
              <a:t>công</a:t>
            </a:r>
            <a:r>
              <a:rPr lang="en-US" dirty="0" smtClean="0"/>
              <a:t> </a:t>
            </a:r>
            <a:r>
              <a:rPr lang="en-US" dirty="0" err="1" smtClean="0"/>
              <a:t>ty</a:t>
            </a:r>
            <a:endParaRPr lang="en-US" dirty="0" smtClean="0"/>
          </a:p>
          <a:p>
            <a:pPr lvl="1"/>
            <a:r>
              <a:rPr lang="en-US" dirty="0" smtClean="0"/>
              <a:t>So </a:t>
            </a:r>
            <a:r>
              <a:rPr lang="en-US" dirty="0" err="1" smtClean="0"/>
              <a:t>sánh</a:t>
            </a:r>
            <a:r>
              <a:rPr lang="en-US" dirty="0" smtClean="0"/>
              <a:t>, </a:t>
            </a:r>
            <a:r>
              <a:rPr lang="en-US" dirty="0" err="1" smtClean="0"/>
              <a:t>định</a:t>
            </a:r>
            <a:r>
              <a:rPr lang="en-US" dirty="0" smtClean="0"/>
              <a:t> </a:t>
            </a:r>
            <a:r>
              <a:rPr lang="en-US" dirty="0" err="1" smtClean="0"/>
              <a:t>giá</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tình</a:t>
            </a:r>
            <a:r>
              <a:rPr lang="en-US" dirty="0" smtClean="0"/>
              <a:t> </a:t>
            </a:r>
            <a:r>
              <a:rPr lang="en-US" dirty="0" err="1" smtClean="0"/>
              <a:t>hình</a:t>
            </a:r>
            <a:r>
              <a:rPr lang="en-US" dirty="0" smtClean="0"/>
              <a:t> </a:t>
            </a:r>
            <a:r>
              <a:rPr lang="en-US" dirty="0" err="1" smtClean="0"/>
              <a:t>kinh</a:t>
            </a:r>
            <a:r>
              <a:rPr lang="en-US" dirty="0" smtClean="0"/>
              <a:t> </a:t>
            </a:r>
            <a:r>
              <a:rPr lang="en-US" dirty="0" err="1" smtClean="0"/>
              <a:t>doanh</a:t>
            </a:r>
            <a:r>
              <a:rPr lang="en-US" dirty="0" smtClean="0"/>
              <a:t> (</a:t>
            </a:r>
            <a:r>
              <a:rPr lang="en-US" dirty="0" err="1" smtClean="0"/>
              <a:t>doanh</a:t>
            </a:r>
            <a:r>
              <a:rPr lang="en-US" dirty="0" smtClean="0"/>
              <a:t> </a:t>
            </a:r>
            <a:r>
              <a:rPr lang="en-US" dirty="0" err="1" smtClean="0"/>
              <a:t>số</a:t>
            </a:r>
            <a:r>
              <a:rPr lang="en-US" dirty="0" smtClean="0"/>
              <a:t>, </a:t>
            </a:r>
            <a:r>
              <a:rPr lang="en-US" dirty="0" err="1" smtClean="0"/>
              <a:t>lợi</a:t>
            </a:r>
            <a:r>
              <a:rPr lang="en-US" dirty="0" smtClean="0"/>
              <a:t> </a:t>
            </a:r>
            <a:r>
              <a:rPr lang="en-US" dirty="0" err="1" smtClean="0"/>
              <a:t>nhuận</a:t>
            </a:r>
            <a:r>
              <a:rPr lang="en-US" dirty="0" smtClean="0"/>
              <a:t>, </a:t>
            </a:r>
            <a:r>
              <a:rPr lang="en-US" dirty="0" err="1" smtClean="0"/>
              <a:t>tài</a:t>
            </a:r>
            <a:r>
              <a:rPr lang="en-US" dirty="0" smtClean="0"/>
              <a:t> </a:t>
            </a:r>
            <a:r>
              <a:rPr lang="en-US" dirty="0" err="1" smtClean="0"/>
              <a:t>sản</a:t>
            </a:r>
            <a:r>
              <a:rPr lang="en-US" dirty="0" smtClean="0"/>
              <a:t>..)</a:t>
            </a:r>
          </a:p>
        </p:txBody>
      </p:sp>
      <p:sp>
        <p:nvSpPr>
          <p:cNvPr id="7" name="Date Placeholder 6"/>
          <p:cNvSpPr>
            <a:spLocks noGrp="1"/>
          </p:cNvSpPr>
          <p:nvPr>
            <p:ph type="dt" sz="half" idx="10"/>
          </p:nvPr>
        </p:nvSpPr>
        <p:spPr/>
        <p:txBody>
          <a:bodyPr/>
          <a:lstStyle/>
          <a:p>
            <a:fld id="{9B874154-1894-4158-A18A-155B72EA8AC0}" type="datetime1">
              <a:rPr lang="en-US" smtClean="0"/>
              <a:pPr/>
              <a:t>7/26/2012</a:t>
            </a:fld>
            <a:endParaRPr lang="en-US"/>
          </a:p>
        </p:txBody>
      </p:sp>
      <p:sp>
        <p:nvSpPr>
          <p:cNvPr id="8" name="Slide Number Placeholder 7"/>
          <p:cNvSpPr>
            <a:spLocks noGrp="1"/>
          </p:cNvSpPr>
          <p:nvPr>
            <p:ph type="sldNum" sz="quarter" idx="12"/>
          </p:nvPr>
        </p:nvSpPr>
        <p:spPr/>
        <p:txBody>
          <a:bodyPr/>
          <a:lstStyle/>
          <a:p>
            <a:fld id="{F7D42659-C992-4ADF-BDD5-8CFB377D97BD}" type="slidenum">
              <a:rPr lang="en-US" smtClean="0"/>
              <a:pPr/>
              <a:t>6</a:t>
            </a:fld>
            <a:endParaRPr lang="en-US"/>
          </a:p>
        </p:txBody>
      </p:sp>
      <p:sp>
        <p:nvSpPr>
          <p:cNvPr id="9" name="Footer Placeholder 8"/>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28600"/>
            <a:ext cx="8915400" cy="1143000"/>
          </a:xfrm>
        </p:spPr>
        <p:txBody>
          <a:bodyPr>
            <a:normAutofit fontScale="90000"/>
          </a:bodyPr>
          <a:lstStyle/>
          <a:p>
            <a:r>
              <a:rPr lang="en-US" dirty="0" err="1" smtClean="0"/>
              <a:t>Việc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tại</a:t>
            </a:r>
            <a:r>
              <a:rPr lang="en-US" dirty="0" smtClean="0"/>
              <a:t> </a:t>
            </a:r>
            <a:r>
              <a:rPr lang="en-US" dirty="0" err="1" smtClean="0"/>
              <a:t>Việt</a:t>
            </a:r>
            <a:r>
              <a:rPr lang="en-US" dirty="0" smtClean="0"/>
              <a:t> Nam</a:t>
            </a:r>
            <a:endParaRPr lang="en-US" dirty="0"/>
          </a:p>
        </p:txBody>
      </p:sp>
      <p:sp>
        <p:nvSpPr>
          <p:cNvPr id="8" name="Content Placeholder 7"/>
          <p:cNvSpPr>
            <a:spLocks noGrp="1"/>
          </p:cNvSpPr>
          <p:nvPr>
            <p:ph idx="1"/>
          </p:nvPr>
        </p:nvSpPr>
        <p:spPr>
          <a:xfrm>
            <a:off x="0" y="1905000"/>
            <a:ext cx="8915400" cy="4389120"/>
          </a:xfrm>
        </p:spPr>
        <p:txBody>
          <a:bodyPr/>
          <a:lstStyle/>
          <a:p>
            <a:r>
              <a:rPr lang="en-US" dirty="0" err="1" smtClean="0"/>
              <a:t>Rào</a:t>
            </a:r>
            <a:r>
              <a:rPr lang="en-US" dirty="0" smtClean="0"/>
              <a:t> </a:t>
            </a:r>
            <a:r>
              <a:rPr lang="en-US" dirty="0" err="1" smtClean="0"/>
              <a:t>cản</a:t>
            </a:r>
            <a:r>
              <a:rPr lang="en-US" dirty="0" smtClean="0"/>
              <a:t> </a:t>
            </a:r>
            <a:r>
              <a:rPr lang="en-US" dirty="0" err="1" smtClean="0"/>
              <a:t>tại</a:t>
            </a:r>
            <a:r>
              <a:rPr lang="en-US" dirty="0" smtClean="0"/>
              <a:t> </a:t>
            </a:r>
            <a:r>
              <a:rPr lang="en-US" dirty="0" err="1" smtClean="0"/>
              <a:t>thị</a:t>
            </a:r>
            <a:r>
              <a:rPr lang="en-US" dirty="0" smtClean="0"/>
              <a:t> </a:t>
            </a:r>
            <a:r>
              <a:rPr lang="en-US" dirty="0" err="1" smtClean="0"/>
              <a:t>trường</a:t>
            </a:r>
            <a:r>
              <a:rPr lang="en-US" dirty="0" smtClean="0"/>
              <a:t> </a:t>
            </a:r>
            <a:r>
              <a:rPr lang="en-US" dirty="0" err="1" smtClean="0"/>
              <a:t>chứng</a:t>
            </a:r>
            <a:r>
              <a:rPr lang="en-US" dirty="0" smtClean="0"/>
              <a:t> </a:t>
            </a:r>
            <a:r>
              <a:rPr lang="en-US" dirty="0" err="1" smtClean="0"/>
              <a:t>khoán</a:t>
            </a:r>
            <a:r>
              <a:rPr lang="en-US" dirty="0" smtClean="0"/>
              <a:t> </a:t>
            </a:r>
            <a:r>
              <a:rPr lang="en-US" dirty="0" err="1" smtClean="0"/>
              <a:t>Việt</a:t>
            </a:r>
            <a:r>
              <a:rPr lang="en-US" dirty="0" smtClean="0"/>
              <a:t> Nam</a:t>
            </a:r>
          </a:p>
          <a:p>
            <a:pPr lvl="1"/>
            <a:r>
              <a:rPr lang="en-US" dirty="0" smtClean="0"/>
              <a:t>T+4</a:t>
            </a:r>
          </a:p>
          <a:p>
            <a:pPr lvl="1"/>
            <a:r>
              <a:rPr lang="en-US" dirty="0" err="1" smtClean="0"/>
              <a:t>Thanh</a:t>
            </a:r>
            <a:r>
              <a:rPr lang="en-US" dirty="0" smtClean="0"/>
              <a:t> </a:t>
            </a:r>
            <a:r>
              <a:rPr lang="en-US" dirty="0" err="1" smtClean="0"/>
              <a:t>khoản</a:t>
            </a:r>
            <a:endParaRPr lang="en-US" dirty="0" smtClean="0"/>
          </a:p>
          <a:p>
            <a:pPr lvl="1"/>
            <a:r>
              <a:rPr lang="en-US" dirty="0" err="1" smtClean="0"/>
              <a:t>Thị</a:t>
            </a:r>
            <a:r>
              <a:rPr lang="en-US" dirty="0" smtClean="0"/>
              <a:t> </a:t>
            </a:r>
            <a:r>
              <a:rPr lang="en-US" dirty="0" err="1" smtClean="0"/>
              <a:t>trường</a:t>
            </a:r>
            <a:r>
              <a:rPr lang="en-US" dirty="0" smtClean="0"/>
              <a:t> </a:t>
            </a:r>
            <a:r>
              <a:rPr lang="en-US" dirty="0" err="1" smtClean="0"/>
              <a:t>không</a:t>
            </a:r>
            <a:r>
              <a:rPr lang="en-US" dirty="0" smtClean="0"/>
              <a:t> </a:t>
            </a:r>
            <a:r>
              <a:rPr lang="en-US" dirty="0" err="1" smtClean="0"/>
              <a:t>hoàn</a:t>
            </a:r>
            <a:r>
              <a:rPr lang="en-US" dirty="0" smtClean="0"/>
              <a:t> </a:t>
            </a:r>
            <a:r>
              <a:rPr lang="en-US" dirty="0" err="1" smtClean="0"/>
              <a:t>hảo</a:t>
            </a:r>
            <a:endParaRPr lang="en-US" dirty="0" smtClean="0"/>
          </a:p>
          <a:p>
            <a:pPr lvl="1"/>
            <a:r>
              <a:rPr lang="en-US" dirty="0" err="1" smtClean="0"/>
              <a:t>Đầu</a:t>
            </a:r>
            <a:r>
              <a:rPr lang="en-US" dirty="0" smtClean="0"/>
              <a:t> </a:t>
            </a:r>
            <a:r>
              <a:rPr lang="en-US" dirty="0" err="1" smtClean="0"/>
              <a:t>cơ</a:t>
            </a:r>
            <a:r>
              <a:rPr lang="en-US" dirty="0" smtClean="0"/>
              <a:t> </a:t>
            </a:r>
            <a:r>
              <a:rPr lang="en-US" dirty="0" err="1" smtClean="0"/>
              <a:t>cao</a:t>
            </a:r>
            <a:endParaRPr lang="en-US" dirty="0" smtClean="0"/>
          </a:p>
          <a:p>
            <a:pPr lvl="1"/>
            <a:r>
              <a:rPr lang="en-US" dirty="0" smtClean="0"/>
              <a:t>…</a:t>
            </a:r>
          </a:p>
          <a:p>
            <a:pPr lvl="1">
              <a:buNone/>
            </a:pPr>
            <a:r>
              <a:rPr lang="en-US" b="1" dirty="0" smtClean="0">
                <a:solidFill>
                  <a:srgbClr val="FFC000"/>
                </a:solidFill>
              </a:rPr>
              <a:t>THIẾU CÁC CÔNG CỤ ĐÁNH GIÁ  QUYẾT ĐỊNH ĐẦU TƯ</a:t>
            </a:r>
            <a:endParaRPr lang="en-US" b="1" dirty="0">
              <a:solidFill>
                <a:srgbClr val="FFC000"/>
              </a:solidFill>
            </a:endParaRPr>
          </a:p>
        </p:txBody>
      </p:sp>
      <p:sp>
        <p:nvSpPr>
          <p:cNvPr id="4" name="Date Placeholder 3"/>
          <p:cNvSpPr>
            <a:spLocks noGrp="1"/>
          </p:cNvSpPr>
          <p:nvPr>
            <p:ph type="dt" sz="half" idx="10"/>
          </p:nvPr>
        </p:nvSpPr>
        <p:spPr/>
        <p:txBody>
          <a:bodyPr/>
          <a:lstStyle/>
          <a:p>
            <a:fld id="{BBBF7CD9-536C-4912-8311-13BE8B2B0CFA}" type="datetime1">
              <a:rPr lang="en-US" smtClean="0"/>
              <a:pPr/>
              <a:t>7/26/2012</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38200"/>
          </a:xfrm>
        </p:spPr>
        <p:txBody>
          <a:bodyPr>
            <a:noAutofit/>
          </a:bodyPr>
          <a:lstStyle/>
          <a:p>
            <a:r>
              <a:rPr lang="en-US" sz="2800" dirty="0" smtClean="0"/>
              <a:t>HỆ THỐNG ĐẦU TƯ ĐỊNH LƯỢNG QUANTUM</a:t>
            </a:r>
            <a:endParaRPr lang="en-US" sz="2800" dirty="0"/>
          </a:p>
        </p:txBody>
      </p:sp>
      <p:sp>
        <p:nvSpPr>
          <p:cNvPr id="6" name="Content Placeholder 5"/>
          <p:cNvSpPr>
            <a:spLocks noGrp="1"/>
          </p:cNvSpPr>
          <p:nvPr>
            <p:ph sz="half" idx="1"/>
          </p:nvPr>
        </p:nvSpPr>
        <p:spPr/>
        <p:txBody>
          <a:bodyPr/>
          <a:lstStyle/>
          <a:p>
            <a:endParaRPr lang="en-US"/>
          </a:p>
        </p:txBody>
      </p:sp>
      <p:pic>
        <p:nvPicPr>
          <p:cNvPr id="7" name="Picture 6"/>
          <p:cNvPicPr/>
          <p:nvPr/>
        </p:nvPicPr>
        <p:blipFill>
          <a:blip r:embed="rId2" cstate="print"/>
          <a:srcRect b="11233"/>
          <a:stretch>
            <a:fillRect/>
          </a:stretch>
        </p:blipFill>
        <p:spPr bwMode="auto">
          <a:xfrm>
            <a:off x="228600" y="1219200"/>
            <a:ext cx="8915400" cy="53340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9B5A0BAA-285A-43D0-A1B4-7C80130802E6}" type="datetime1">
              <a:rPr lang="en-US" smtClean="0"/>
              <a:pPr/>
              <a:t>7/26/2012</a:t>
            </a:fld>
            <a:endParaRPr lang="en-US"/>
          </a:p>
        </p:txBody>
      </p:sp>
      <p:sp>
        <p:nvSpPr>
          <p:cNvPr id="8" name="Slide Number Placeholder 7"/>
          <p:cNvSpPr>
            <a:spLocks noGrp="1"/>
          </p:cNvSpPr>
          <p:nvPr>
            <p:ph type="sldNum" sz="quarter" idx="12"/>
          </p:nvPr>
        </p:nvSpPr>
        <p:spPr/>
        <p:txBody>
          <a:bodyPr/>
          <a:lstStyle/>
          <a:p>
            <a:fld id="{F7D42659-C992-4ADF-BDD5-8CFB377D97BD}" type="slidenum">
              <a:rPr lang="en-US" smtClean="0"/>
              <a:pPr/>
              <a:t>8</a:t>
            </a:fld>
            <a:endParaRPr lang="en-US"/>
          </a:p>
        </p:txBody>
      </p:sp>
      <p:sp>
        <p:nvSpPr>
          <p:cNvPr id="9" name="Footer Placeholder 8"/>
          <p:cNvSpPr>
            <a:spLocks noGrp="1"/>
          </p:cNvSpPr>
          <p:nvPr>
            <p:ph type="ftr" sz="quarter" idx="11"/>
          </p:nvPr>
        </p:nvSpPr>
        <p:spPr/>
        <p:txBody>
          <a:bodyPr/>
          <a:lstStyle/>
          <a:p>
            <a:r>
              <a:rPr lang="en-US" smtClean="0"/>
              <a:t>HQ Investment &amp; Consulting Corporation http://q-invest.net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smtClean="0"/>
              <a:t>Các</a:t>
            </a:r>
            <a:r>
              <a:rPr lang="en-US" sz="4000" dirty="0" smtClean="0"/>
              <a:t> </a:t>
            </a:r>
            <a:r>
              <a:rPr lang="en-US" sz="4000" dirty="0" err="1" smtClean="0"/>
              <a:t>tính</a:t>
            </a:r>
            <a:r>
              <a:rPr lang="en-US" sz="4000" dirty="0" smtClean="0"/>
              <a:t> </a:t>
            </a:r>
            <a:r>
              <a:rPr lang="en-US" sz="4000" dirty="0" err="1" smtClean="0"/>
              <a:t>năng</a:t>
            </a:r>
            <a:r>
              <a:rPr lang="en-US" sz="4000" dirty="0" smtClean="0"/>
              <a:t> </a:t>
            </a:r>
            <a:r>
              <a:rPr lang="en-US" sz="4000" dirty="0" err="1" smtClean="0"/>
              <a:t>nổi</a:t>
            </a:r>
            <a:r>
              <a:rPr lang="en-US" sz="4000" dirty="0" smtClean="0"/>
              <a:t> </a:t>
            </a:r>
            <a:r>
              <a:rPr lang="en-US" sz="4000" dirty="0" err="1" smtClean="0"/>
              <a:t>bật</a:t>
            </a:r>
            <a:r>
              <a:rPr lang="en-US" sz="4000" dirty="0" smtClean="0"/>
              <a:t> </a:t>
            </a:r>
            <a:r>
              <a:rPr lang="en-US" sz="4000" dirty="0" err="1" smtClean="0"/>
              <a:t>của</a:t>
            </a:r>
            <a:r>
              <a:rPr lang="en-US" sz="4000" dirty="0" smtClean="0"/>
              <a:t> </a:t>
            </a:r>
            <a:r>
              <a:rPr lang="en-US" sz="4000" dirty="0" err="1" smtClean="0"/>
              <a:t>hệ</a:t>
            </a:r>
            <a:r>
              <a:rPr lang="en-US" sz="4000" dirty="0" smtClean="0"/>
              <a:t> </a:t>
            </a:r>
            <a:r>
              <a:rPr lang="en-US" sz="4000" dirty="0" err="1" smtClean="0"/>
              <a:t>thống</a:t>
            </a:r>
            <a:r>
              <a:rPr lang="en-US" sz="4000" dirty="0" smtClean="0"/>
              <a:t> </a:t>
            </a:r>
            <a:r>
              <a:rPr lang="en-US" sz="4000" dirty="0" err="1" smtClean="0"/>
              <a:t>đầu</a:t>
            </a:r>
            <a:r>
              <a:rPr lang="en-US" sz="4000" dirty="0" smtClean="0"/>
              <a:t> </a:t>
            </a:r>
            <a:r>
              <a:rPr lang="en-US" sz="4000" dirty="0" err="1" smtClean="0"/>
              <a:t>tư</a:t>
            </a:r>
            <a:r>
              <a:rPr lang="en-US" sz="4000" dirty="0" smtClean="0"/>
              <a:t> </a:t>
            </a:r>
            <a:r>
              <a:rPr lang="en-US" sz="4000" dirty="0" err="1" smtClean="0"/>
              <a:t>định</a:t>
            </a:r>
            <a:r>
              <a:rPr lang="en-US" sz="4000" dirty="0" smtClean="0"/>
              <a:t> </a:t>
            </a:r>
            <a:r>
              <a:rPr lang="en-US" sz="4000" dirty="0" err="1" smtClean="0"/>
              <a:t>lượng</a:t>
            </a:r>
            <a:r>
              <a:rPr lang="en-US" sz="4000" dirty="0" smtClean="0"/>
              <a:t> </a:t>
            </a:r>
            <a:r>
              <a:rPr lang="en-US" sz="4000" dirty="0" err="1" smtClean="0"/>
              <a:t>chứng</a:t>
            </a:r>
            <a:r>
              <a:rPr lang="en-US" sz="4000" dirty="0" smtClean="0"/>
              <a:t> </a:t>
            </a:r>
            <a:r>
              <a:rPr lang="en-US" sz="4000" dirty="0" err="1" smtClean="0"/>
              <a:t>khoán</a:t>
            </a:r>
            <a:r>
              <a:rPr lang="en-US" sz="4000" dirty="0" smtClean="0"/>
              <a:t> Quantum</a:t>
            </a:r>
            <a:endParaRPr lang="en-US" sz="4000" dirty="0"/>
          </a:p>
        </p:txBody>
      </p:sp>
      <p:sp>
        <p:nvSpPr>
          <p:cNvPr id="3" name="Content Placeholder 2"/>
          <p:cNvSpPr>
            <a:spLocks noGrp="1"/>
          </p:cNvSpPr>
          <p:nvPr>
            <p:ph idx="1"/>
          </p:nvPr>
        </p:nvSpPr>
        <p:spPr/>
        <p:txBody>
          <a:bodyPr/>
          <a:lstStyle/>
          <a:p>
            <a:r>
              <a:rPr lang="en-US" dirty="0" err="1" smtClean="0"/>
              <a:t>Xác</a:t>
            </a:r>
            <a:r>
              <a:rPr lang="en-US" dirty="0" smtClean="0"/>
              <a:t> </a:t>
            </a:r>
            <a:r>
              <a:rPr lang="en-US" dirty="0" err="1" smtClean="0"/>
              <a:t>định</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thời</a:t>
            </a:r>
            <a:r>
              <a:rPr lang="en-US" dirty="0" smtClean="0"/>
              <a:t> </a:t>
            </a:r>
            <a:r>
              <a:rPr lang="en-US" dirty="0" err="1" smtClean="0"/>
              <a:t>điểm</a:t>
            </a:r>
            <a:r>
              <a:rPr lang="en-US" dirty="0" smtClean="0"/>
              <a:t> </a:t>
            </a:r>
            <a:r>
              <a:rPr lang="en-US" dirty="0" err="1" smtClean="0"/>
              <a:t>mua</a:t>
            </a:r>
            <a:r>
              <a:rPr lang="en-US" dirty="0" smtClean="0"/>
              <a:t> </a:t>
            </a:r>
            <a:r>
              <a:rPr lang="en-US" dirty="0" err="1" smtClean="0"/>
              <a:t>bán</a:t>
            </a:r>
            <a:r>
              <a:rPr lang="en-US" dirty="0" smtClean="0"/>
              <a:t> </a:t>
            </a:r>
            <a:r>
              <a:rPr lang="en-US" dirty="0" err="1" smtClean="0"/>
              <a:t>theo</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endParaRPr lang="en-US" dirty="0" smtClean="0"/>
          </a:p>
          <a:p>
            <a:r>
              <a:rPr lang="en-US" dirty="0" err="1" smtClean="0"/>
              <a:t>Tìm</a:t>
            </a:r>
            <a:r>
              <a:rPr lang="en-US" dirty="0" smtClean="0"/>
              <a:t> </a:t>
            </a:r>
            <a:r>
              <a:rPr lang="en-US" dirty="0" err="1" smtClean="0"/>
              <a:t>kiếm</a:t>
            </a:r>
            <a:r>
              <a:rPr lang="en-US" dirty="0" smtClean="0"/>
              <a:t> </a:t>
            </a:r>
            <a:r>
              <a:rPr lang="en-US" dirty="0" err="1" smtClean="0"/>
              <a:t>các</a:t>
            </a:r>
            <a:r>
              <a:rPr lang="en-US" dirty="0" smtClean="0"/>
              <a:t> </a:t>
            </a:r>
            <a:r>
              <a:rPr lang="en-US" dirty="0" err="1" smtClean="0"/>
              <a:t>cổ</a:t>
            </a:r>
            <a:r>
              <a:rPr lang="en-US" dirty="0" smtClean="0"/>
              <a:t> </a:t>
            </a:r>
            <a:r>
              <a:rPr lang="en-US" dirty="0" err="1" smtClean="0"/>
              <a:t>phiếu</a:t>
            </a:r>
            <a:r>
              <a:rPr lang="en-US" dirty="0" smtClean="0"/>
              <a:t> </a:t>
            </a:r>
            <a:r>
              <a:rPr lang="en-US" dirty="0" err="1" smtClean="0"/>
              <a:t>hấp</a:t>
            </a:r>
            <a:r>
              <a:rPr lang="en-US" dirty="0" smtClean="0"/>
              <a:t> </a:t>
            </a:r>
            <a:r>
              <a:rPr lang="en-US" dirty="0" err="1" smtClean="0"/>
              <a:t>dẫn</a:t>
            </a:r>
            <a:r>
              <a:rPr lang="en-US" dirty="0" smtClean="0"/>
              <a:t> </a:t>
            </a:r>
            <a:r>
              <a:rPr lang="en-US" dirty="0" err="1" smtClean="0"/>
              <a:t>để</a:t>
            </a:r>
            <a:r>
              <a:rPr lang="en-US" dirty="0" smtClean="0"/>
              <a:t> </a:t>
            </a:r>
            <a:r>
              <a:rPr lang="en-US" dirty="0" err="1" smtClean="0"/>
              <a:t>mua</a:t>
            </a:r>
            <a:r>
              <a:rPr lang="en-US" dirty="0" smtClean="0"/>
              <a:t> </a:t>
            </a:r>
            <a:r>
              <a:rPr lang="en-US" dirty="0" err="1" smtClean="0"/>
              <a:t>và</a:t>
            </a:r>
            <a:r>
              <a:rPr lang="en-US" dirty="0" smtClean="0"/>
              <a:t> </a:t>
            </a:r>
            <a:r>
              <a:rPr lang="en-US" dirty="0" err="1" smtClean="0"/>
              <a:t>bán</a:t>
            </a:r>
            <a:endParaRPr lang="en-US" dirty="0" smtClean="0"/>
          </a:p>
          <a:p>
            <a:r>
              <a:rPr lang="en-US" dirty="0" err="1" smtClean="0"/>
              <a:t>Cảnh</a:t>
            </a:r>
            <a:r>
              <a:rPr lang="en-US" dirty="0" smtClean="0"/>
              <a:t> </a:t>
            </a:r>
            <a:r>
              <a:rPr lang="en-US" dirty="0" err="1" smtClean="0"/>
              <a:t>báo</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khi</a:t>
            </a:r>
            <a:r>
              <a:rPr lang="en-US" dirty="0" smtClean="0"/>
              <a:t> </a:t>
            </a:r>
            <a:r>
              <a:rPr lang="en-US" dirty="0" err="1" smtClean="0"/>
              <a:t>có</a:t>
            </a:r>
            <a:r>
              <a:rPr lang="en-US" dirty="0" smtClean="0"/>
              <a:t> </a:t>
            </a:r>
            <a:r>
              <a:rPr lang="en-US" dirty="0" err="1" smtClean="0"/>
              <a:t>các</a:t>
            </a:r>
            <a:r>
              <a:rPr lang="en-US" dirty="0" smtClean="0"/>
              <a:t> </a:t>
            </a:r>
            <a:r>
              <a:rPr lang="en-US" dirty="0" err="1" smtClean="0"/>
              <a:t>tín</a:t>
            </a:r>
            <a:r>
              <a:rPr lang="en-US" dirty="0" smtClean="0"/>
              <a:t> </a:t>
            </a:r>
            <a:r>
              <a:rPr lang="en-US" dirty="0" err="1" smtClean="0"/>
              <a:t>hiệu</a:t>
            </a:r>
            <a:r>
              <a:rPr lang="en-US" dirty="0" smtClean="0"/>
              <a:t> </a:t>
            </a:r>
            <a:r>
              <a:rPr lang="en-US" dirty="0" err="1" smtClean="0"/>
              <a:t>mua</a:t>
            </a:r>
            <a:r>
              <a:rPr lang="en-US" dirty="0" smtClean="0"/>
              <a:t>/</a:t>
            </a:r>
            <a:r>
              <a:rPr lang="en-US" dirty="0" err="1" smtClean="0"/>
              <a:t>bán</a:t>
            </a:r>
            <a:r>
              <a:rPr lang="en-US" dirty="0" smtClean="0"/>
              <a:t>.</a:t>
            </a:r>
          </a:p>
          <a:p>
            <a:r>
              <a:rPr lang="en-US" dirty="0" err="1" smtClean="0"/>
              <a:t>Kiểm</a:t>
            </a:r>
            <a:r>
              <a:rPr lang="en-US" dirty="0" smtClean="0"/>
              <a:t> </a:t>
            </a:r>
            <a:r>
              <a:rPr lang="en-US" dirty="0" err="1" smtClean="0"/>
              <a:t>tra</a:t>
            </a:r>
            <a:r>
              <a:rPr lang="en-US" dirty="0" smtClean="0"/>
              <a:t> </a:t>
            </a:r>
            <a:r>
              <a:rPr lang="en-US" dirty="0" err="1" smtClean="0"/>
              <a:t>tính</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đầu</a:t>
            </a:r>
            <a:r>
              <a:rPr lang="en-US" dirty="0" smtClean="0"/>
              <a:t> </a:t>
            </a:r>
            <a:r>
              <a:rPr lang="en-US" dirty="0" err="1" smtClean="0"/>
              <a:t>tư</a:t>
            </a:r>
            <a:r>
              <a:rPr lang="en-US" dirty="0" smtClean="0"/>
              <a:t> </a:t>
            </a:r>
            <a:r>
              <a:rPr lang="en-US" dirty="0" err="1" smtClean="0"/>
              <a:t>trước</a:t>
            </a:r>
            <a:r>
              <a:rPr lang="en-US" dirty="0" smtClean="0"/>
              <a:t> </a:t>
            </a:r>
            <a:r>
              <a:rPr lang="en-US" dirty="0" err="1" smtClean="0"/>
              <a:t>khi</a:t>
            </a:r>
            <a:r>
              <a:rPr lang="en-US" dirty="0" smtClean="0"/>
              <a:t> </a:t>
            </a:r>
            <a:r>
              <a:rPr lang="en-US" dirty="0" err="1" smtClean="0"/>
              <a:t>ra</a:t>
            </a:r>
            <a:r>
              <a:rPr lang="en-US" dirty="0" smtClean="0"/>
              <a:t> </a:t>
            </a:r>
            <a:r>
              <a:rPr lang="en-US" dirty="0" err="1" smtClean="0"/>
              <a:t>quyết</a:t>
            </a:r>
            <a:r>
              <a:rPr lang="en-US" dirty="0" smtClean="0"/>
              <a:t> </a:t>
            </a:r>
            <a:r>
              <a:rPr lang="en-US" dirty="0" err="1" smtClean="0"/>
              <a:t>định</a:t>
            </a:r>
            <a:endParaRPr lang="en-US" dirty="0" smtClean="0"/>
          </a:p>
          <a:p>
            <a:r>
              <a:rPr lang="en-US" dirty="0" err="1" smtClean="0"/>
              <a:t>Chọn</a:t>
            </a:r>
            <a:r>
              <a:rPr lang="en-US" dirty="0" smtClean="0"/>
              <a:t> </a:t>
            </a:r>
            <a:r>
              <a:rPr lang="en-US" dirty="0" err="1" smtClean="0"/>
              <a:t>lựa</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định</a:t>
            </a:r>
            <a:r>
              <a:rPr lang="en-US" dirty="0" smtClean="0"/>
              <a:t> </a:t>
            </a:r>
            <a:r>
              <a:rPr lang="en-US" dirty="0" err="1" smtClean="0"/>
              <a:t>lượng</a:t>
            </a:r>
            <a:r>
              <a:rPr lang="en-US" dirty="0" smtClean="0"/>
              <a:t> </a:t>
            </a:r>
            <a:r>
              <a:rPr lang="en-US" dirty="0" err="1" smtClean="0"/>
              <a:t>phù</a:t>
            </a:r>
            <a:r>
              <a:rPr lang="en-US" dirty="0" smtClean="0"/>
              <a:t> </a:t>
            </a:r>
            <a:r>
              <a:rPr lang="en-US" dirty="0" err="1" smtClean="0"/>
              <a:t>hợp</a:t>
            </a:r>
            <a:r>
              <a:rPr lang="en-US" dirty="0" smtClean="0"/>
              <a:t> </a:t>
            </a:r>
            <a:r>
              <a:rPr lang="en-US" dirty="0" err="1" smtClean="0"/>
              <a:t>để</a:t>
            </a:r>
            <a:r>
              <a:rPr lang="en-US" dirty="0" smtClean="0"/>
              <a:t> </a:t>
            </a:r>
            <a:r>
              <a:rPr lang="en-US" dirty="0" err="1" smtClean="0"/>
              <a:t>đầu</a:t>
            </a:r>
            <a:r>
              <a:rPr lang="en-US" dirty="0" smtClean="0"/>
              <a:t> </a:t>
            </a:r>
            <a:r>
              <a:rPr lang="en-US" dirty="0" err="1" smtClean="0"/>
              <a:t>tư</a:t>
            </a:r>
            <a:r>
              <a:rPr lang="en-US" dirty="0" smtClean="0"/>
              <a:t> </a:t>
            </a:r>
            <a:r>
              <a:rPr lang="en-US" dirty="0" err="1" smtClean="0"/>
              <a:t>cổ</a:t>
            </a:r>
            <a:r>
              <a:rPr lang="en-US" dirty="0" smtClean="0"/>
              <a:t> </a:t>
            </a:r>
            <a:r>
              <a:rPr lang="en-US" dirty="0" err="1" smtClean="0"/>
              <a:t>phiếu</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danh</a:t>
            </a:r>
            <a:r>
              <a:rPr lang="en-US" dirty="0" smtClean="0"/>
              <a:t> </a:t>
            </a:r>
            <a:r>
              <a:rPr lang="en-US" dirty="0" err="1" smtClean="0"/>
              <a:t>mục</a:t>
            </a:r>
            <a:r>
              <a:rPr lang="en-US" dirty="0" smtClean="0"/>
              <a:t> </a:t>
            </a:r>
            <a:r>
              <a:rPr lang="en-US" dirty="0" err="1" smtClean="0"/>
              <a:t>đầu</a:t>
            </a:r>
            <a:r>
              <a:rPr lang="en-US" dirty="0" smtClean="0"/>
              <a:t> </a:t>
            </a:r>
            <a:r>
              <a:rPr lang="en-US" dirty="0" err="1" smtClean="0"/>
              <a:t>tư</a:t>
            </a:r>
            <a:endParaRPr lang="en-US" dirty="0" smtClean="0"/>
          </a:p>
        </p:txBody>
      </p:sp>
      <p:sp>
        <p:nvSpPr>
          <p:cNvPr id="4" name="Date Placeholder 3"/>
          <p:cNvSpPr>
            <a:spLocks noGrp="1"/>
          </p:cNvSpPr>
          <p:nvPr>
            <p:ph type="dt" sz="half" idx="10"/>
          </p:nvPr>
        </p:nvSpPr>
        <p:spPr/>
        <p:txBody>
          <a:bodyPr/>
          <a:lstStyle/>
          <a:p>
            <a:fld id="{B6A9B7C7-39ED-4514-8C36-FDF0F50029B1}" type="datetime1">
              <a:rPr lang="en-US" smtClean="0"/>
              <a:pPr/>
              <a:t>7/26/2012</a:t>
            </a:fld>
            <a:endParaRPr lang="en-US"/>
          </a:p>
        </p:txBody>
      </p:sp>
      <p:sp>
        <p:nvSpPr>
          <p:cNvPr id="5" name="Slide Number Placeholder 4"/>
          <p:cNvSpPr>
            <a:spLocks noGrp="1"/>
          </p:cNvSpPr>
          <p:nvPr>
            <p:ph type="sldNum" sz="quarter" idx="12"/>
          </p:nvPr>
        </p:nvSpPr>
        <p:spPr/>
        <p:txBody>
          <a:bodyPr/>
          <a:lstStyle/>
          <a:p>
            <a:fld id="{F7D42659-C992-4ADF-BDD5-8CFB377D97BD}"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solidFill>
                  <a:schemeClr val="accent1">
                    <a:lumMod val="75000"/>
                  </a:schemeClr>
                </a:solidFill>
              </a:rPr>
              <a:t>HQ Investment &amp; Consulting Corporation http://q-invest.net</a:t>
            </a:r>
            <a:endParaRPr lang="en-US" dirty="0" smtClean="0">
              <a:solidFill>
                <a:schemeClr val="accent1">
                  <a:lumMod val="75000"/>
                </a:schemeClr>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4073</TotalTime>
  <Words>1499</Words>
  <Application>Microsoft Office PowerPoint</Application>
  <PresentationFormat>On-screen Show (4:3)</PresentationFormat>
  <Paragraphs>220</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Hệ thống đầu tư định lượng Quantum 2012</vt:lpstr>
      <vt:lpstr>Mục lục</vt:lpstr>
      <vt:lpstr>Slide 3</vt:lpstr>
      <vt:lpstr>Deep Blue</vt:lpstr>
      <vt:lpstr>Máy tính càng ngày càng được sử dụng trong giao dịch</vt:lpstr>
      <vt:lpstr>So sánh giữa đầu tư truyền thống và đầu tư định lượng</vt:lpstr>
      <vt:lpstr>Việc sử dụng Định Lượng tại Việt Nam</vt:lpstr>
      <vt:lpstr>HỆ THỐNG ĐẦU TƯ ĐỊNH LƯỢNG QUANTUM</vt:lpstr>
      <vt:lpstr>Các tính năng nổi bật của hệ thống đầu tư định lượng chứng khoán Quantum</vt:lpstr>
      <vt:lpstr>Lợi ích</vt:lpstr>
      <vt:lpstr>So sánh Quantum và một số hệ thống</vt:lpstr>
      <vt:lpstr>Phân tích VNIndex</vt:lpstr>
      <vt:lpstr>So sánh lợi nhuận của mô hình Quantum và VNIndex</vt:lpstr>
      <vt:lpstr>Mô hình sử dụng trong Quantum</vt:lpstr>
      <vt:lpstr>Màn hình chính của Quantum</vt:lpstr>
      <vt:lpstr>Đồ thị giao dịch</vt:lpstr>
      <vt:lpstr>Mô hình quyết định Quantum</vt:lpstr>
      <vt:lpstr>Mô hình định lượng Quantum</vt:lpstr>
      <vt:lpstr>Kiểm tra (BackTesting)</vt:lpstr>
      <vt:lpstr>Kiểm tra (BackTesting) (tt)</vt:lpstr>
      <vt:lpstr>Sắp xếp chiến lược</vt:lpstr>
      <vt:lpstr>Sắp xếp chiến lược (tt)</vt:lpstr>
      <vt:lpstr>Sắp xếp cổ phiếu (tt)</vt:lpstr>
      <vt:lpstr>Sắp xếp cổ phiếu (tt)</vt:lpstr>
      <vt:lpstr>Các tính năng khác</vt:lpstr>
      <vt:lpstr>Giới thiệu về HQ Investment &amp; Consulting Corporation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Trading with HQ Invest</dc:title>
  <dc:creator>quan_nh</dc:creator>
  <cp:lastModifiedBy>Windows SOE Manager</cp:lastModifiedBy>
  <cp:revision>362</cp:revision>
  <dcterms:created xsi:type="dcterms:W3CDTF">2011-12-25T19:34:41Z</dcterms:created>
  <dcterms:modified xsi:type="dcterms:W3CDTF">2012-07-26T10:41:31Z</dcterms:modified>
</cp:coreProperties>
</file>