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54"/>
  </p:notesMasterIdLst>
  <p:handoutMasterIdLst>
    <p:handoutMasterId r:id="rId55"/>
  </p:handoutMasterIdLst>
  <p:sldIdLst>
    <p:sldId id="257" r:id="rId5"/>
    <p:sldId id="294" r:id="rId6"/>
    <p:sldId id="295" r:id="rId7"/>
    <p:sldId id="273" r:id="rId8"/>
    <p:sldId id="300" r:id="rId9"/>
    <p:sldId id="328" r:id="rId10"/>
    <p:sldId id="329" r:id="rId11"/>
    <p:sldId id="330" r:id="rId12"/>
    <p:sldId id="331" r:id="rId13"/>
    <p:sldId id="332" r:id="rId14"/>
    <p:sldId id="351" r:id="rId15"/>
    <p:sldId id="372" r:id="rId16"/>
    <p:sldId id="334" r:id="rId17"/>
    <p:sldId id="335" r:id="rId18"/>
    <p:sldId id="336" r:id="rId19"/>
    <p:sldId id="333" r:id="rId20"/>
    <p:sldId id="352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69" r:id="rId51"/>
    <p:sldId id="371" r:id="rId52"/>
    <p:sldId id="32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32D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2801" autoAdjust="0"/>
  </p:normalViewPr>
  <p:slideViewPr>
    <p:cSldViewPr>
      <p:cViewPr varScale="1">
        <p:scale>
          <a:sx n="64" d="100"/>
          <a:sy n="64" d="100"/>
        </p:scale>
        <p:origin x="-12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919B5-D70B-4F1F-865D-DBBEBD53512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C6A7A-3BF1-493D-B3CB-B39CE498C5BC}">
      <dgm:prSet phldrT="[Text]"/>
      <dgm:spPr/>
      <dgm:t>
        <a:bodyPr/>
        <a:lstStyle/>
        <a:p>
          <a:r>
            <a:rPr lang="en-US" b="1" dirty="0" smtClean="0"/>
            <a:t>Clean Up</a:t>
          </a:r>
          <a:endParaRPr lang="en-US" b="1" dirty="0"/>
        </a:p>
      </dgm:t>
    </dgm:pt>
    <dgm:pt modelId="{1C6371CD-B326-4C9F-89D8-37507D645787}" type="parTrans" cxnId="{48D62228-AE18-4254-94EB-5FD5C565FF0F}">
      <dgm:prSet/>
      <dgm:spPr/>
      <dgm:t>
        <a:bodyPr/>
        <a:lstStyle/>
        <a:p>
          <a:endParaRPr lang="en-US"/>
        </a:p>
      </dgm:t>
    </dgm:pt>
    <dgm:pt modelId="{14D71022-2127-4A5E-8E70-A23DEA3B7453}" type="sibTrans" cxnId="{48D62228-AE18-4254-94EB-5FD5C565FF0F}">
      <dgm:prSet/>
      <dgm:spPr/>
      <dgm:t>
        <a:bodyPr/>
        <a:lstStyle/>
        <a:p>
          <a:endParaRPr lang="en-US"/>
        </a:p>
      </dgm:t>
    </dgm:pt>
    <dgm:pt modelId="{2110E61B-702A-433C-A5A4-23CFE4C26405}">
      <dgm:prSet phldrT="[Text]" custT="1"/>
      <dgm:spPr/>
      <dgm:t>
        <a:bodyPr/>
        <a:lstStyle/>
        <a:p>
          <a:r>
            <a:rPr lang="en-US" sz="1100" dirty="0" smtClean="0"/>
            <a:t>Revert</a:t>
          </a:r>
          <a:endParaRPr lang="en-US" sz="1100" dirty="0"/>
        </a:p>
      </dgm:t>
    </dgm:pt>
    <dgm:pt modelId="{7AB9B416-1048-4332-98F1-BCDFD35833C6}" type="parTrans" cxnId="{A61B8327-E6FC-4CDB-B9DB-0F3C3F069151}">
      <dgm:prSet/>
      <dgm:spPr/>
      <dgm:t>
        <a:bodyPr/>
        <a:lstStyle/>
        <a:p>
          <a:endParaRPr lang="en-US"/>
        </a:p>
      </dgm:t>
    </dgm:pt>
    <dgm:pt modelId="{2E2F2FC2-97F7-4A3F-8F09-D3B02719EE50}" type="sibTrans" cxnId="{A61B8327-E6FC-4CDB-B9DB-0F3C3F069151}">
      <dgm:prSet/>
      <dgm:spPr/>
      <dgm:t>
        <a:bodyPr/>
        <a:lstStyle/>
        <a:p>
          <a:endParaRPr lang="en-US"/>
        </a:p>
      </dgm:t>
    </dgm:pt>
    <dgm:pt modelId="{11702D4B-5722-4394-BC81-DF3FEB4F377A}">
      <dgm:prSet phldrT="[Text]" custT="1"/>
      <dgm:spPr/>
      <dgm:t>
        <a:bodyPr/>
        <a:lstStyle/>
        <a:p>
          <a:r>
            <a:rPr lang="en-US" sz="1100" dirty="0" smtClean="0"/>
            <a:t>Delete previous output</a:t>
          </a:r>
          <a:endParaRPr lang="en-US" sz="1100" dirty="0"/>
        </a:p>
      </dgm:t>
    </dgm:pt>
    <dgm:pt modelId="{34EE35EA-0DD5-4447-8263-91F3BFB2E803}" type="parTrans" cxnId="{6A95F8BC-D5EA-4062-997C-FCF9844D303F}">
      <dgm:prSet/>
      <dgm:spPr/>
      <dgm:t>
        <a:bodyPr/>
        <a:lstStyle/>
        <a:p>
          <a:endParaRPr lang="en-US"/>
        </a:p>
      </dgm:t>
    </dgm:pt>
    <dgm:pt modelId="{9E805966-845F-43FF-86E2-DABB2F983B14}" type="sibTrans" cxnId="{6A95F8BC-D5EA-4062-997C-FCF9844D303F}">
      <dgm:prSet/>
      <dgm:spPr/>
      <dgm:t>
        <a:bodyPr/>
        <a:lstStyle/>
        <a:p>
          <a:endParaRPr lang="en-US"/>
        </a:p>
      </dgm:t>
    </dgm:pt>
    <dgm:pt modelId="{9105AADF-790D-432B-853A-92B4F590B5ED}">
      <dgm:prSet phldrT="[Text]"/>
      <dgm:spPr/>
      <dgm:t>
        <a:bodyPr/>
        <a:lstStyle/>
        <a:p>
          <a:r>
            <a:rPr lang="en-US" b="1" dirty="0" smtClean="0"/>
            <a:t>Pre-Build</a:t>
          </a:r>
          <a:endParaRPr lang="en-US" b="1" dirty="0"/>
        </a:p>
      </dgm:t>
    </dgm:pt>
    <dgm:pt modelId="{FF57AF9E-A173-477B-950D-32284A821D80}" type="parTrans" cxnId="{DE62052D-574A-4903-AEBC-2E41A0A08BEC}">
      <dgm:prSet/>
      <dgm:spPr/>
      <dgm:t>
        <a:bodyPr/>
        <a:lstStyle/>
        <a:p>
          <a:endParaRPr lang="en-US"/>
        </a:p>
      </dgm:t>
    </dgm:pt>
    <dgm:pt modelId="{19A045A8-78FF-4E23-A8E3-6C406E6AE8E6}" type="sibTrans" cxnId="{DE62052D-574A-4903-AEBC-2E41A0A08BEC}">
      <dgm:prSet/>
      <dgm:spPr/>
      <dgm:t>
        <a:bodyPr/>
        <a:lstStyle/>
        <a:p>
          <a:endParaRPr lang="en-US"/>
        </a:p>
      </dgm:t>
    </dgm:pt>
    <dgm:pt modelId="{50C6B3A9-4120-4CD0-8E09-528A95871EA3}">
      <dgm:prSet phldrT="[Text]" custT="1"/>
      <dgm:spPr/>
      <dgm:t>
        <a:bodyPr/>
        <a:lstStyle/>
        <a:p>
          <a:r>
            <a:rPr lang="en-US" sz="1100" dirty="0" smtClean="0"/>
            <a:t>Get latest code</a:t>
          </a:r>
          <a:endParaRPr lang="en-US" sz="1100" dirty="0"/>
        </a:p>
      </dgm:t>
    </dgm:pt>
    <dgm:pt modelId="{70CCCB10-5428-4553-90E3-4D695A0AF070}" type="parTrans" cxnId="{65B714EA-9455-454E-8553-7B59903B3DF1}">
      <dgm:prSet/>
      <dgm:spPr/>
      <dgm:t>
        <a:bodyPr/>
        <a:lstStyle/>
        <a:p>
          <a:endParaRPr lang="en-US"/>
        </a:p>
      </dgm:t>
    </dgm:pt>
    <dgm:pt modelId="{503BFCD1-0069-494E-A53F-62D688B7A05E}" type="sibTrans" cxnId="{65B714EA-9455-454E-8553-7B59903B3DF1}">
      <dgm:prSet/>
      <dgm:spPr/>
      <dgm:t>
        <a:bodyPr/>
        <a:lstStyle/>
        <a:p>
          <a:endParaRPr lang="en-US"/>
        </a:p>
      </dgm:t>
    </dgm:pt>
    <dgm:pt modelId="{D6684330-ADCE-40BE-8C04-946426E22F59}">
      <dgm:prSet phldrT="[Text]" custT="1"/>
      <dgm:spPr/>
      <dgm:t>
        <a:bodyPr/>
        <a:lstStyle/>
        <a:p>
          <a:r>
            <a:rPr lang="en-US" sz="1100" dirty="0" smtClean="0"/>
            <a:t>Update build assembly</a:t>
          </a:r>
          <a:endParaRPr lang="en-US" sz="1100" dirty="0"/>
        </a:p>
      </dgm:t>
    </dgm:pt>
    <dgm:pt modelId="{78AFF541-8AF6-4770-8427-585B8704D973}" type="parTrans" cxnId="{14310A1D-82AC-4BD9-8615-385D9F23D5BD}">
      <dgm:prSet/>
      <dgm:spPr/>
      <dgm:t>
        <a:bodyPr/>
        <a:lstStyle/>
        <a:p>
          <a:endParaRPr lang="en-US"/>
        </a:p>
      </dgm:t>
    </dgm:pt>
    <dgm:pt modelId="{946B0A60-B3EF-4C23-B0F8-B720ECEAB6D7}" type="sibTrans" cxnId="{14310A1D-82AC-4BD9-8615-385D9F23D5BD}">
      <dgm:prSet/>
      <dgm:spPr/>
      <dgm:t>
        <a:bodyPr/>
        <a:lstStyle/>
        <a:p>
          <a:endParaRPr lang="en-US"/>
        </a:p>
      </dgm:t>
    </dgm:pt>
    <dgm:pt modelId="{37174A50-38C4-44F5-88E8-D0A2FD80DF85}">
      <dgm:prSet phldrT="[Text]" custT="1"/>
      <dgm:spPr/>
      <dgm:t>
        <a:bodyPr/>
        <a:lstStyle/>
        <a:p>
          <a:r>
            <a:rPr lang="en-US" sz="1100" dirty="0" smtClean="0"/>
            <a:t>Update configuration file</a:t>
          </a:r>
          <a:endParaRPr lang="en-US" sz="1100" dirty="0"/>
        </a:p>
      </dgm:t>
    </dgm:pt>
    <dgm:pt modelId="{9B69C8E9-1A2D-4310-A743-799E592CFCD5}" type="parTrans" cxnId="{585BAA69-8346-468A-B787-2ABBAE2F78AF}">
      <dgm:prSet/>
      <dgm:spPr/>
      <dgm:t>
        <a:bodyPr/>
        <a:lstStyle/>
        <a:p>
          <a:endParaRPr lang="en-US"/>
        </a:p>
      </dgm:t>
    </dgm:pt>
    <dgm:pt modelId="{0CC3D150-B55C-41DD-A00C-EF01A972A33A}" type="sibTrans" cxnId="{585BAA69-8346-468A-B787-2ABBAE2F78AF}">
      <dgm:prSet/>
      <dgm:spPr/>
      <dgm:t>
        <a:bodyPr/>
        <a:lstStyle/>
        <a:p>
          <a:endParaRPr lang="en-US"/>
        </a:p>
      </dgm:t>
    </dgm:pt>
    <dgm:pt modelId="{DE2FBC58-6B01-43D6-B3D7-2291C37B1DB0}">
      <dgm:prSet phldrT="[Text]"/>
      <dgm:spPr/>
      <dgm:t>
        <a:bodyPr/>
        <a:lstStyle/>
        <a:p>
          <a:r>
            <a:rPr lang="en-US" b="1" dirty="0" smtClean="0"/>
            <a:t>Build </a:t>
          </a:r>
          <a:endParaRPr lang="en-US" b="1" dirty="0"/>
        </a:p>
      </dgm:t>
    </dgm:pt>
    <dgm:pt modelId="{C48CE929-D0C0-4A96-B720-DA2F1213EC1C}" type="parTrans" cxnId="{9BD26BCA-189D-471A-9237-F0D7CCACBAE9}">
      <dgm:prSet/>
      <dgm:spPr/>
      <dgm:t>
        <a:bodyPr/>
        <a:lstStyle/>
        <a:p>
          <a:endParaRPr lang="en-US"/>
        </a:p>
      </dgm:t>
    </dgm:pt>
    <dgm:pt modelId="{481EFCAD-9692-423C-9D88-16B0BA438B76}" type="sibTrans" cxnId="{9BD26BCA-189D-471A-9237-F0D7CCACBAE9}">
      <dgm:prSet/>
      <dgm:spPr/>
      <dgm:t>
        <a:bodyPr/>
        <a:lstStyle/>
        <a:p>
          <a:endParaRPr lang="en-US"/>
        </a:p>
      </dgm:t>
    </dgm:pt>
    <dgm:pt modelId="{838661E4-F5E5-4645-AE65-2830A6C9A69F}">
      <dgm:prSet phldrT="[Text]" custT="1"/>
      <dgm:spPr/>
      <dgm:t>
        <a:bodyPr/>
        <a:lstStyle/>
        <a:p>
          <a:r>
            <a:rPr lang="en-US" sz="1100" dirty="0" smtClean="0"/>
            <a:t>Build SharePoint solution, MSI project</a:t>
          </a:r>
          <a:endParaRPr lang="en-US" sz="1100" dirty="0"/>
        </a:p>
      </dgm:t>
    </dgm:pt>
    <dgm:pt modelId="{F91025DB-A89F-4BE4-BD41-C73208CE30EB}" type="parTrans" cxnId="{549D687E-3BFB-4F7E-87A6-DBBE37397BEF}">
      <dgm:prSet/>
      <dgm:spPr/>
      <dgm:t>
        <a:bodyPr/>
        <a:lstStyle/>
        <a:p>
          <a:endParaRPr lang="en-US"/>
        </a:p>
      </dgm:t>
    </dgm:pt>
    <dgm:pt modelId="{A81F34E1-91F0-4477-B73E-EAEE37CACAF4}" type="sibTrans" cxnId="{549D687E-3BFB-4F7E-87A6-DBBE37397BEF}">
      <dgm:prSet/>
      <dgm:spPr/>
      <dgm:t>
        <a:bodyPr/>
        <a:lstStyle/>
        <a:p>
          <a:endParaRPr lang="en-US"/>
        </a:p>
      </dgm:t>
    </dgm:pt>
    <dgm:pt modelId="{904DC867-82FA-40DA-B0FD-DFAD33B0F307}">
      <dgm:prSet phldrT="[Text]" custT="1"/>
      <dgm:spPr/>
      <dgm:t>
        <a:bodyPr/>
        <a:lstStyle/>
        <a:p>
          <a:r>
            <a:rPr lang="en-US" sz="1100" dirty="0" smtClean="0"/>
            <a:t>Copy package, </a:t>
          </a:r>
          <a:r>
            <a:rPr lang="en-US" sz="1100" dirty="0" err="1" smtClean="0"/>
            <a:t>msi</a:t>
          </a:r>
          <a:r>
            <a:rPr lang="en-US" sz="1100" dirty="0" smtClean="0"/>
            <a:t> to output folder</a:t>
          </a:r>
          <a:endParaRPr lang="en-US" sz="1100" dirty="0"/>
        </a:p>
      </dgm:t>
    </dgm:pt>
    <dgm:pt modelId="{ED9D96D8-A3B1-425A-A1A9-16613A870EBA}" type="parTrans" cxnId="{0D5BAA95-8D70-4561-95AE-0A205ED679D2}">
      <dgm:prSet/>
      <dgm:spPr/>
      <dgm:t>
        <a:bodyPr/>
        <a:lstStyle/>
        <a:p>
          <a:endParaRPr lang="en-US"/>
        </a:p>
      </dgm:t>
    </dgm:pt>
    <dgm:pt modelId="{4E8E859D-16F4-4818-9D77-18C9E7B60DFE}" type="sibTrans" cxnId="{0D5BAA95-8D70-4561-95AE-0A205ED679D2}">
      <dgm:prSet/>
      <dgm:spPr/>
      <dgm:t>
        <a:bodyPr/>
        <a:lstStyle/>
        <a:p>
          <a:endParaRPr lang="en-US"/>
        </a:p>
      </dgm:t>
    </dgm:pt>
    <dgm:pt modelId="{0C7BBBC1-C1DD-4C36-B280-B8EA12FF5ADE}">
      <dgm:prSet phldrT="[Text]"/>
      <dgm:spPr/>
      <dgm:t>
        <a:bodyPr/>
        <a:lstStyle/>
        <a:p>
          <a:r>
            <a:rPr lang="en-US" b="1" dirty="0" smtClean="0"/>
            <a:t>Post-Build</a:t>
          </a:r>
          <a:endParaRPr lang="en-US" b="1" dirty="0"/>
        </a:p>
      </dgm:t>
    </dgm:pt>
    <dgm:pt modelId="{D845E19C-8411-4DF4-A734-2E5FCC518667}" type="parTrans" cxnId="{9E055AF9-CC8E-41E6-8D43-4511D0F310D6}">
      <dgm:prSet/>
      <dgm:spPr/>
      <dgm:t>
        <a:bodyPr/>
        <a:lstStyle/>
        <a:p>
          <a:endParaRPr lang="en-US"/>
        </a:p>
      </dgm:t>
    </dgm:pt>
    <dgm:pt modelId="{699428A6-B194-43FC-AA56-E6FEC6DE6B4B}" type="sibTrans" cxnId="{9E055AF9-CC8E-41E6-8D43-4511D0F310D6}">
      <dgm:prSet/>
      <dgm:spPr/>
      <dgm:t>
        <a:bodyPr/>
        <a:lstStyle/>
        <a:p>
          <a:endParaRPr lang="en-US"/>
        </a:p>
      </dgm:t>
    </dgm:pt>
    <dgm:pt modelId="{92A21471-BF83-4AC1-8EE6-7137A2F9DB16}">
      <dgm:prSet phldrT="[Text]" custT="1"/>
      <dgm:spPr/>
      <dgm:t>
        <a:bodyPr/>
        <a:lstStyle/>
        <a:p>
          <a:r>
            <a:rPr lang="en-US" sz="1100" dirty="0" smtClean="0"/>
            <a:t>SQL scripts (if need)</a:t>
          </a:r>
          <a:endParaRPr lang="en-US" sz="1100" dirty="0"/>
        </a:p>
      </dgm:t>
    </dgm:pt>
    <dgm:pt modelId="{B21A6933-A15D-4591-B36C-4C509521FC22}" type="parTrans" cxnId="{4135DFBE-66FD-4857-A6EA-B942AA4E1C8C}">
      <dgm:prSet/>
      <dgm:spPr/>
      <dgm:t>
        <a:bodyPr/>
        <a:lstStyle/>
        <a:p>
          <a:endParaRPr lang="en-US"/>
        </a:p>
      </dgm:t>
    </dgm:pt>
    <dgm:pt modelId="{0EA9A0BB-1D2C-46B7-8CCA-2E72A75A410C}" type="sibTrans" cxnId="{4135DFBE-66FD-4857-A6EA-B942AA4E1C8C}">
      <dgm:prSet/>
      <dgm:spPr/>
      <dgm:t>
        <a:bodyPr/>
        <a:lstStyle/>
        <a:p>
          <a:endParaRPr lang="en-US"/>
        </a:p>
      </dgm:t>
    </dgm:pt>
    <dgm:pt modelId="{6FFAAFBC-6CDA-49D7-B1A4-4D2A409DE05D}">
      <dgm:prSet phldrT="[Text]" custT="1"/>
      <dgm:spPr/>
      <dgm:t>
        <a:bodyPr/>
        <a:lstStyle/>
        <a:p>
          <a:r>
            <a:rPr lang="en-US" sz="1100" dirty="0" smtClean="0"/>
            <a:t>Documents (help &amp; license)</a:t>
          </a:r>
          <a:endParaRPr lang="en-US" sz="1100" dirty="0"/>
        </a:p>
      </dgm:t>
    </dgm:pt>
    <dgm:pt modelId="{4923800B-1394-43DF-9A2C-C8A978979384}" type="parTrans" cxnId="{7D671C54-01E3-4385-B12A-8FD1F1934C5E}">
      <dgm:prSet/>
      <dgm:spPr/>
      <dgm:t>
        <a:bodyPr/>
        <a:lstStyle/>
        <a:p>
          <a:endParaRPr lang="en-US"/>
        </a:p>
      </dgm:t>
    </dgm:pt>
    <dgm:pt modelId="{58BA3B36-802C-4605-A6BB-2AEA830FA9A2}" type="sibTrans" cxnId="{7D671C54-01E3-4385-B12A-8FD1F1934C5E}">
      <dgm:prSet/>
      <dgm:spPr/>
      <dgm:t>
        <a:bodyPr/>
        <a:lstStyle/>
        <a:p>
          <a:endParaRPr lang="en-US"/>
        </a:p>
      </dgm:t>
    </dgm:pt>
    <dgm:pt modelId="{59F38903-4F5C-44C3-B21E-6243E4DA005B}">
      <dgm:prSet phldrT="[Text]"/>
      <dgm:spPr/>
      <dgm:t>
        <a:bodyPr/>
        <a:lstStyle/>
        <a:p>
          <a:r>
            <a:rPr lang="en-US" b="1" dirty="0" smtClean="0"/>
            <a:t>Finish</a:t>
          </a:r>
          <a:endParaRPr lang="en-US" b="1" dirty="0"/>
        </a:p>
      </dgm:t>
    </dgm:pt>
    <dgm:pt modelId="{4193394D-9092-4526-84A3-003CF48F4F22}" type="parTrans" cxnId="{0D9EA2B0-31C0-4596-B3BA-46CDEC0BDAA4}">
      <dgm:prSet/>
      <dgm:spPr/>
      <dgm:t>
        <a:bodyPr/>
        <a:lstStyle/>
        <a:p>
          <a:endParaRPr lang="en-US"/>
        </a:p>
      </dgm:t>
    </dgm:pt>
    <dgm:pt modelId="{CE3B3071-37F2-42C0-841A-52AC9E8F3CE3}" type="sibTrans" cxnId="{0D9EA2B0-31C0-4596-B3BA-46CDEC0BDAA4}">
      <dgm:prSet/>
      <dgm:spPr/>
      <dgm:t>
        <a:bodyPr/>
        <a:lstStyle/>
        <a:p>
          <a:endParaRPr lang="en-US"/>
        </a:p>
      </dgm:t>
    </dgm:pt>
    <dgm:pt modelId="{E00786E4-AC2A-4AD4-B255-D11A356A1078}">
      <dgm:prSet phldrT="[Text]" custT="1"/>
      <dgm:spPr/>
      <dgm:t>
        <a:bodyPr/>
        <a:lstStyle/>
        <a:p>
          <a:r>
            <a:rPr lang="en-US" sz="1100" dirty="0" smtClean="0"/>
            <a:t>Zip</a:t>
          </a:r>
          <a:endParaRPr lang="en-US" sz="1100" dirty="0"/>
        </a:p>
      </dgm:t>
    </dgm:pt>
    <dgm:pt modelId="{D283724C-A5C6-4352-9A1E-CF51C889F607}" type="parTrans" cxnId="{3A93965D-E5AD-471B-82BA-991B5E8851D6}">
      <dgm:prSet/>
      <dgm:spPr/>
      <dgm:t>
        <a:bodyPr/>
        <a:lstStyle/>
        <a:p>
          <a:endParaRPr lang="en-US"/>
        </a:p>
      </dgm:t>
    </dgm:pt>
    <dgm:pt modelId="{A3E4C12C-BDD6-42BC-97DA-75B65ABA38DC}" type="sibTrans" cxnId="{3A93965D-E5AD-471B-82BA-991B5E8851D6}">
      <dgm:prSet/>
      <dgm:spPr/>
      <dgm:t>
        <a:bodyPr/>
        <a:lstStyle/>
        <a:p>
          <a:endParaRPr lang="en-US"/>
        </a:p>
      </dgm:t>
    </dgm:pt>
    <dgm:pt modelId="{CEE35C3C-197E-4786-95AF-221AA1B00E2A}">
      <dgm:prSet phldrT="[Text]" custT="1"/>
      <dgm:spPr/>
      <dgm:t>
        <a:bodyPr/>
        <a:lstStyle/>
        <a:p>
          <a:r>
            <a:rPr lang="en-US" sz="1100" dirty="0" smtClean="0"/>
            <a:t>FTP</a:t>
          </a:r>
          <a:endParaRPr lang="en-US" sz="1100" dirty="0"/>
        </a:p>
      </dgm:t>
    </dgm:pt>
    <dgm:pt modelId="{2DB1BC9D-ECD5-499C-8CFE-CE652B63B06C}" type="parTrans" cxnId="{FFE118FF-2619-456B-AEAE-FE75D562EDF5}">
      <dgm:prSet/>
      <dgm:spPr/>
      <dgm:t>
        <a:bodyPr/>
        <a:lstStyle/>
        <a:p>
          <a:endParaRPr lang="en-US"/>
        </a:p>
      </dgm:t>
    </dgm:pt>
    <dgm:pt modelId="{0DE96D31-671A-463F-A49A-AF5E26D61192}" type="sibTrans" cxnId="{FFE118FF-2619-456B-AEAE-FE75D562EDF5}">
      <dgm:prSet/>
      <dgm:spPr/>
      <dgm:t>
        <a:bodyPr/>
        <a:lstStyle/>
        <a:p>
          <a:endParaRPr lang="en-US"/>
        </a:p>
      </dgm:t>
    </dgm:pt>
    <dgm:pt modelId="{CE139CD4-3A16-4D86-8B60-38F832D26CE8}">
      <dgm:prSet phldrT="[Text]" custT="1"/>
      <dgm:spPr/>
      <dgm:t>
        <a:bodyPr/>
        <a:lstStyle/>
        <a:p>
          <a:r>
            <a:rPr lang="en-US" sz="1100" dirty="0" smtClean="0"/>
            <a:t>Run Test</a:t>
          </a:r>
          <a:endParaRPr lang="en-US" sz="1100" dirty="0"/>
        </a:p>
      </dgm:t>
    </dgm:pt>
    <dgm:pt modelId="{173BE8D1-C5E2-47E0-8EAA-9B3F496CAC6B}" type="parTrans" cxnId="{D85964D7-168D-43CE-872F-1A17AEAECB20}">
      <dgm:prSet/>
      <dgm:spPr/>
      <dgm:t>
        <a:bodyPr/>
        <a:lstStyle/>
        <a:p>
          <a:endParaRPr lang="en-US"/>
        </a:p>
      </dgm:t>
    </dgm:pt>
    <dgm:pt modelId="{91249C64-0A5B-4894-9FA2-99CBECDA7AFD}" type="sibTrans" cxnId="{D85964D7-168D-43CE-872F-1A17AEAECB20}">
      <dgm:prSet/>
      <dgm:spPr/>
      <dgm:t>
        <a:bodyPr/>
        <a:lstStyle/>
        <a:p>
          <a:endParaRPr lang="en-US"/>
        </a:p>
      </dgm:t>
    </dgm:pt>
    <dgm:pt modelId="{CD17661F-BD86-489C-A138-162E8D353038}">
      <dgm:prSet phldrT="[Text]" custT="1"/>
      <dgm:spPr/>
      <dgm:t>
        <a:bodyPr/>
        <a:lstStyle/>
        <a:p>
          <a:r>
            <a:rPr lang="en-US" sz="1100" dirty="0" smtClean="0"/>
            <a:t>Tag Build</a:t>
          </a:r>
          <a:endParaRPr lang="en-US" sz="1100" dirty="0"/>
        </a:p>
      </dgm:t>
    </dgm:pt>
    <dgm:pt modelId="{A695613B-4920-4E40-8092-168A7DE2F50E}" type="parTrans" cxnId="{7A271A03-F535-4368-A1A8-6DC29F9D6425}">
      <dgm:prSet/>
      <dgm:spPr/>
      <dgm:t>
        <a:bodyPr/>
        <a:lstStyle/>
        <a:p>
          <a:endParaRPr lang="en-US"/>
        </a:p>
      </dgm:t>
    </dgm:pt>
    <dgm:pt modelId="{8B9F9334-14FE-4A9B-B588-40FF71C72828}" type="sibTrans" cxnId="{7A271A03-F535-4368-A1A8-6DC29F9D6425}">
      <dgm:prSet/>
      <dgm:spPr/>
      <dgm:t>
        <a:bodyPr/>
        <a:lstStyle/>
        <a:p>
          <a:endParaRPr lang="en-US"/>
        </a:p>
      </dgm:t>
    </dgm:pt>
    <dgm:pt modelId="{78F3C454-EEFF-4971-8105-C4C1B3B69FF1}">
      <dgm:prSet phldrT="[Text]" custT="1"/>
      <dgm:spPr/>
      <dgm:t>
        <a:bodyPr/>
        <a:lstStyle/>
        <a:p>
          <a:r>
            <a:rPr lang="en-US" sz="1100" dirty="0" smtClean="0"/>
            <a:t>Deploy build to testing environment.</a:t>
          </a:r>
          <a:endParaRPr lang="en-US" sz="1100" dirty="0"/>
        </a:p>
      </dgm:t>
    </dgm:pt>
    <dgm:pt modelId="{40EBABEC-0751-45D3-93FA-E8B8BEB2888E}" type="parTrans" cxnId="{F1791C82-4B1E-4B3B-9FCE-8BE1BDA8C577}">
      <dgm:prSet/>
      <dgm:spPr/>
      <dgm:t>
        <a:bodyPr/>
        <a:lstStyle/>
        <a:p>
          <a:endParaRPr lang="en-US"/>
        </a:p>
      </dgm:t>
    </dgm:pt>
    <dgm:pt modelId="{F0AEAF13-4830-48CE-956D-C71486BCB73C}" type="sibTrans" cxnId="{F1791C82-4B1E-4B3B-9FCE-8BE1BDA8C577}">
      <dgm:prSet/>
      <dgm:spPr/>
      <dgm:t>
        <a:bodyPr/>
        <a:lstStyle/>
        <a:p>
          <a:endParaRPr lang="en-US"/>
        </a:p>
      </dgm:t>
    </dgm:pt>
    <dgm:pt modelId="{731B5083-6C28-4DB9-A95A-C9CE0EBA5B40}">
      <dgm:prSet phldrT="[Text]" custT="1"/>
      <dgm:spPr/>
      <dgm:t>
        <a:bodyPr/>
        <a:lstStyle/>
        <a:p>
          <a:r>
            <a:rPr lang="en-US" sz="1100" dirty="0" smtClean="0"/>
            <a:t>Code metric</a:t>
          </a:r>
          <a:endParaRPr lang="en-US" sz="1100" dirty="0"/>
        </a:p>
      </dgm:t>
    </dgm:pt>
    <dgm:pt modelId="{5D08E10D-B735-4839-A615-7B5733D3C334}" type="parTrans" cxnId="{7541B1BA-5070-47F3-B5AB-55E4FA15B4B6}">
      <dgm:prSet/>
      <dgm:spPr/>
      <dgm:t>
        <a:bodyPr/>
        <a:lstStyle/>
        <a:p>
          <a:endParaRPr lang="en-US"/>
        </a:p>
      </dgm:t>
    </dgm:pt>
    <dgm:pt modelId="{5257F9DE-DC7C-4E58-99D1-B9902EBA9DE9}" type="sibTrans" cxnId="{7541B1BA-5070-47F3-B5AB-55E4FA15B4B6}">
      <dgm:prSet/>
      <dgm:spPr/>
      <dgm:t>
        <a:bodyPr/>
        <a:lstStyle/>
        <a:p>
          <a:endParaRPr lang="en-US"/>
        </a:p>
      </dgm:t>
    </dgm:pt>
    <dgm:pt modelId="{5A9BA567-223D-4CDD-82E2-B2AAC6462635}">
      <dgm:prSet phldrT="[Text]" custT="1"/>
      <dgm:spPr/>
      <dgm:t>
        <a:bodyPr/>
        <a:lstStyle/>
        <a:p>
          <a:r>
            <a:rPr lang="en-US" sz="1100" dirty="0" smtClean="0"/>
            <a:t>Email</a:t>
          </a:r>
          <a:endParaRPr lang="en-US" sz="1100" dirty="0"/>
        </a:p>
      </dgm:t>
    </dgm:pt>
    <dgm:pt modelId="{500550D1-B45B-4C61-8871-2E52F97ECBC1}" type="parTrans" cxnId="{8DB50AFB-F9DA-4786-9149-9CD18A799CAD}">
      <dgm:prSet/>
      <dgm:spPr/>
      <dgm:t>
        <a:bodyPr/>
        <a:lstStyle/>
        <a:p>
          <a:endParaRPr lang="en-US"/>
        </a:p>
      </dgm:t>
    </dgm:pt>
    <dgm:pt modelId="{6C7AD780-5C2C-4E5A-9982-43047B32C873}" type="sibTrans" cxnId="{8DB50AFB-F9DA-4786-9149-9CD18A799CAD}">
      <dgm:prSet/>
      <dgm:spPr/>
      <dgm:t>
        <a:bodyPr/>
        <a:lstStyle/>
        <a:p>
          <a:endParaRPr lang="en-US"/>
        </a:p>
      </dgm:t>
    </dgm:pt>
    <dgm:pt modelId="{C44704CB-97A7-4AED-9083-97AAF17EF4F5}" type="pres">
      <dgm:prSet presAssocID="{80D919B5-D70B-4F1F-865D-DBBEBD53512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BD63EF-9F59-4D03-AB75-A202DDCAE163}" type="pres">
      <dgm:prSet presAssocID="{6E3C6A7A-3BF1-493D-B3CB-B39CE498C5BC}" presName="composite" presStyleCnt="0"/>
      <dgm:spPr/>
    </dgm:pt>
    <dgm:pt modelId="{CC60F428-5369-4CAA-A225-241F1035DAAC}" type="pres">
      <dgm:prSet presAssocID="{6E3C6A7A-3BF1-493D-B3CB-B39CE498C5B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8CD9C-2999-40C2-B93D-9217CD6E9F6E}" type="pres">
      <dgm:prSet presAssocID="{6E3C6A7A-3BF1-493D-B3CB-B39CE498C5B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226A2-69A1-4F0D-80B5-02A84FEE869C}" type="pres">
      <dgm:prSet presAssocID="{14D71022-2127-4A5E-8E70-A23DEA3B7453}" presName="sp" presStyleCnt="0"/>
      <dgm:spPr/>
    </dgm:pt>
    <dgm:pt modelId="{5929CA51-3056-4188-8A5E-B3472BA77F03}" type="pres">
      <dgm:prSet presAssocID="{9105AADF-790D-432B-853A-92B4F590B5ED}" presName="composite" presStyleCnt="0"/>
      <dgm:spPr/>
    </dgm:pt>
    <dgm:pt modelId="{778B2807-D1E7-43D1-B42C-B7A03F5A6A81}" type="pres">
      <dgm:prSet presAssocID="{9105AADF-790D-432B-853A-92B4F590B5ED}" presName="parentText" presStyleLbl="alignNode1" presStyleIdx="1" presStyleCnt="5" custLinFactNeighborY="-13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745C2-E177-492D-A121-BC5982723C97}" type="pres">
      <dgm:prSet presAssocID="{9105AADF-790D-432B-853A-92B4F590B5E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A0433-AB93-4F4E-8356-9D3526AC7335}" type="pres">
      <dgm:prSet presAssocID="{19A045A8-78FF-4E23-A8E3-6C406E6AE8E6}" presName="sp" presStyleCnt="0"/>
      <dgm:spPr/>
    </dgm:pt>
    <dgm:pt modelId="{412DCF7E-EBF3-4F79-AC2F-1704EAE59CFB}" type="pres">
      <dgm:prSet presAssocID="{DE2FBC58-6B01-43D6-B3D7-2291C37B1DB0}" presName="composite" presStyleCnt="0"/>
      <dgm:spPr/>
    </dgm:pt>
    <dgm:pt modelId="{77D13E65-B738-4937-9C46-84516542E4F1}" type="pres">
      <dgm:prSet presAssocID="{DE2FBC58-6B01-43D6-B3D7-2291C37B1DB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AF66F-47AE-48FC-B789-BD2CEF688C22}" type="pres">
      <dgm:prSet presAssocID="{DE2FBC58-6B01-43D6-B3D7-2291C37B1DB0}" presName="descendantText" presStyleLbl="alignAcc1" presStyleIdx="2" presStyleCnt="5" custLinFactNeighborX="25034" custLinFactNeighborY="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9BF00-3C07-4D37-863E-322542BB0406}" type="pres">
      <dgm:prSet presAssocID="{481EFCAD-9692-423C-9D88-16B0BA438B76}" presName="sp" presStyleCnt="0"/>
      <dgm:spPr/>
    </dgm:pt>
    <dgm:pt modelId="{6AC0458F-E3D2-4662-9D9F-E8F8DCA022FB}" type="pres">
      <dgm:prSet presAssocID="{0C7BBBC1-C1DD-4C36-B280-B8EA12FF5ADE}" presName="composite" presStyleCnt="0"/>
      <dgm:spPr/>
    </dgm:pt>
    <dgm:pt modelId="{22950254-9252-4814-8A0C-523CE0091C25}" type="pres">
      <dgm:prSet presAssocID="{0C7BBBC1-C1DD-4C36-B280-B8EA12FF5AD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26AD4-9DAF-47CB-86BF-2CC18DD16350}" type="pres">
      <dgm:prSet presAssocID="{0C7BBBC1-C1DD-4C36-B280-B8EA12FF5AD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EA607-AE56-4DD8-B53B-F14A15DE2820}" type="pres">
      <dgm:prSet presAssocID="{699428A6-B194-43FC-AA56-E6FEC6DE6B4B}" presName="sp" presStyleCnt="0"/>
      <dgm:spPr/>
    </dgm:pt>
    <dgm:pt modelId="{7CA23AE1-DF38-47D4-90B5-895F93BE0854}" type="pres">
      <dgm:prSet presAssocID="{59F38903-4F5C-44C3-B21E-6243E4DA005B}" presName="composite" presStyleCnt="0"/>
      <dgm:spPr/>
    </dgm:pt>
    <dgm:pt modelId="{F6606BB0-BBEE-47D1-8D02-E48C69AAFA4B}" type="pres">
      <dgm:prSet presAssocID="{59F38903-4F5C-44C3-B21E-6243E4DA005B}" presName="parentText" presStyleLbl="alignNode1" presStyleIdx="4" presStyleCnt="5" custScaleY="151396" custLinFactNeighborY="-170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6A7F8-D438-460D-BE37-257C72716124}" type="pres">
      <dgm:prSet presAssocID="{59F38903-4F5C-44C3-B21E-6243E4DA005B}" presName="descendantText" presStyleLbl="alignAcc1" presStyleIdx="4" presStyleCnt="5" custScaleY="234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791C82-4B1E-4B3B-9FCE-8BE1BDA8C577}" srcId="{59F38903-4F5C-44C3-B21E-6243E4DA005B}" destId="{78F3C454-EEFF-4971-8105-C4C1B3B69FF1}" srcOrd="4" destOrd="0" parTransId="{40EBABEC-0751-45D3-93FA-E8B8BEB2888E}" sibTransId="{F0AEAF13-4830-48CE-956D-C71486BCB73C}"/>
    <dgm:cxn modelId="{6C147B64-542E-4769-B307-CBFB426D8A9F}" type="presOf" srcId="{6E3C6A7A-3BF1-493D-B3CB-B39CE498C5BC}" destId="{CC60F428-5369-4CAA-A225-241F1035DAAC}" srcOrd="0" destOrd="0" presId="urn:microsoft.com/office/officeart/2005/8/layout/chevron2"/>
    <dgm:cxn modelId="{D85964D7-168D-43CE-872F-1A17AEAECB20}" srcId="{59F38903-4F5C-44C3-B21E-6243E4DA005B}" destId="{CE139CD4-3A16-4D86-8B60-38F832D26CE8}" srcOrd="5" destOrd="0" parTransId="{173BE8D1-C5E2-47E0-8EAA-9B3F496CAC6B}" sibTransId="{91249C64-0A5B-4894-9FA2-99CBECDA7AFD}"/>
    <dgm:cxn modelId="{8AA1BC38-86FA-4FCA-856A-1C8093333038}" type="presOf" srcId="{904DC867-82FA-40DA-B0FD-DFAD33B0F307}" destId="{822AF66F-47AE-48FC-B789-BD2CEF688C22}" srcOrd="0" destOrd="1" presId="urn:microsoft.com/office/officeart/2005/8/layout/chevron2"/>
    <dgm:cxn modelId="{E76CE039-7CE1-4285-8BC4-A852BA2E2AB3}" type="presOf" srcId="{D6684330-ADCE-40BE-8C04-946426E22F59}" destId="{6D2745C2-E177-492D-A121-BC5982723C97}" srcOrd="0" destOrd="1" presId="urn:microsoft.com/office/officeart/2005/8/layout/chevron2"/>
    <dgm:cxn modelId="{FFE118FF-2619-456B-AEAE-FE75D562EDF5}" srcId="{59F38903-4F5C-44C3-B21E-6243E4DA005B}" destId="{CEE35C3C-197E-4786-95AF-221AA1B00E2A}" srcOrd="1" destOrd="0" parTransId="{2DB1BC9D-ECD5-499C-8CFE-CE652B63B06C}" sibTransId="{0DE96D31-671A-463F-A49A-AF5E26D61192}"/>
    <dgm:cxn modelId="{FF20075C-769D-4000-B9A4-4CA5A4064131}" type="presOf" srcId="{59F38903-4F5C-44C3-B21E-6243E4DA005B}" destId="{F6606BB0-BBEE-47D1-8D02-E48C69AAFA4B}" srcOrd="0" destOrd="0" presId="urn:microsoft.com/office/officeart/2005/8/layout/chevron2"/>
    <dgm:cxn modelId="{8B450D5B-407E-4737-B504-6AAA37FD31B5}" type="presOf" srcId="{DE2FBC58-6B01-43D6-B3D7-2291C37B1DB0}" destId="{77D13E65-B738-4937-9C46-84516542E4F1}" srcOrd="0" destOrd="0" presId="urn:microsoft.com/office/officeart/2005/8/layout/chevron2"/>
    <dgm:cxn modelId="{EEACC66C-0574-44EA-831B-1F8E5D655F14}" type="presOf" srcId="{0C7BBBC1-C1DD-4C36-B280-B8EA12FF5ADE}" destId="{22950254-9252-4814-8A0C-523CE0091C25}" srcOrd="0" destOrd="0" presId="urn:microsoft.com/office/officeart/2005/8/layout/chevron2"/>
    <dgm:cxn modelId="{7541B1BA-5070-47F3-B5AB-55E4FA15B4B6}" srcId="{59F38903-4F5C-44C3-B21E-6243E4DA005B}" destId="{731B5083-6C28-4DB9-A95A-C9CE0EBA5B40}" srcOrd="3" destOrd="0" parTransId="{5D08E10D-B735-4839-A615-7B5733D3C334}" sibTransId="{5257F9DE-DC7C-4E58-99D1-B9902EBA9DE9}"/>
    <dgm:cxn modelId="{54B72249-F51D-47CC-A62C-8F06766FFAF5}" type="presOf" srcId="{50C6B3A9-4120-4CD0-8E09-528A95871EA3}" destId="{6D2745C2-E177-492D-A121-BC5982723C97}" srcOrd="0" destOrd="0" presId="urn:microsoft.com/office/officeart/2005/8/layout/chevron2"/>
    <dgm:cxn modelId="{9A34B23E-1280-4B3F-A85A-B800628D497B}" type="presOf" srcId="{78F3C454-EEFF-4971-8105-C4C1B3B69FF1}" destId="{0176A7F8-D438-460D-BE37-257C72716124}" srcOrd="0" destOrd="4" presId="urn:microsoft.com/office/officeart/2005/8/layout/chevron2"/>
    <dgm:cxn modelId="{6A95F8BC-D5EA-4062-997C-FCF9844D303F}" srcId="{6E3C6A7A-3BF1-493D-B3CB-B39CE498C5BC}" destId="{11702D4B-5722-4394-BC81-DF3FEB4F377A}" srcOrd="1" destOrd="0" parTransId="{34EE35EA-0DD5-4447-8263-91F3BFB2E803}" sibTransId="{9E805966-845F-43FF-86E2-DABB2F983B14}"/>
    <dgm:cxn modelId="{AAC29F4F-19E2-40A0-AEFA-108CE1A8EB6B}" type="presOf" srcId="{838661E4-F5E5-4645-AE65-2830A6C9A69F}" destId="{822AF66F-47AE-48FC-B789-BD2CEF688C22}" srcOrd="0" destOrd="0" presId="urn:microsoft.com/office/officeart/2005/8/layout/chevron2"/>
    <dgm:cxn modelId="{65B714EA-9455-454E-8553-7B59903B3DF1}" srcId="{9105AADF-790D-432B-853A-92B4F590B5ED}" destId="{50C6B3A9-4120-4CD0-8E09-528A95871EA3}" srcOrd="0" destOrd="0" parTransId="{70CCCB10-5428-4553-90E3-4D695A0AF070}" sibTransId="{503BFCD1-0069-494E-A53F-62D688B7A05E}"/>
    <dgm:cxn modelId="{E694F00A-0F5F-478C-8D26-3F613394F0A3}" type="presOf" srcId="{92A21471-BF83-4AC1-8EE6-7137A2F9DB16}" destId="{42226AD4-9DAF-47CB-86BF-2CC18DD16350}" srcOrd="0" destOrd="0" presId="urn:microsoft.com/office/officeart/2005/8/layout/chevron2"/>
    <dgm:cxn modelId="{9E055AF9-CC8E-41E6-8D43-4511D0F310D6}" srcId="{80D919B5-D70B-4F1F-865D-DBBEBD53512E}" destId="{0C7BBBC1-C1DD-4C36-B280-B8EA12FF5ADE}" srcOrd="3" destOrd="0" parTransId="{D845E19C-8411-4DF4-A734-2E5FCC518667}" sibTransId="{699428A6-B194-43FC-AA56-E6FEC6DE6B4B}"/>
    <dgm:cxn modelId="{9BD26BCA-189D-471A-9237-F0D7CCACBAE9}" srcId="{80D919B5-D70B-4F1F-865D-DBBEBD53512E}" destId="{DE2FBC58-6B01-43D6-B3D7-2291C37B1DB0}" srcOrd="2" destOrd="0" parTransId="{C48CE929-D0C0-4A96-B720-DA2F1213EC1C}" sibTransId="{481EFCAD-9692-423C-9D88-16B0BA438B76}"/>
    <dgm:cxn modelId="{7D671C54-01E3-4385-B12A-8FD1F1934C5E}" srcId="{0C7BBBC1-C1DD-4C36-B280-B8EA12FF5ADE}" destId="{6FFAAFBC-6CDA-49D7-B1A4-4D2A409DE05D}" srcOrd="1" destOrd="0" parTransId="{4923800B-1394-43DF-9A2C-C8A978979384}" sibTransId="{58BA3B36-802C-4605-A6BB-2AEA830FA9A2}"/>
    <dgm:cxn modelId="{4B41776F-5BB3-4187-921A-674B47E8D24F}" type="presOf" srcId="{11702D4B-5722-4394-BC81-DF3FEB4F377A}" destId="{0088CD9C-2999-40C2-B93D-9217CD6E9F6E}" srcOrd="0" destOrd="1" presId="urn:microsoft.com/office/officeart/2005/8/layout/chevron2"/>
    <dgm:cxn modelId="{8DB50AFB-F9DA-4786-9149-9CD18A799CAD}" srcId="{59F38903-4F5C-44C3-B21E-6243E4DA005B}" destId="{5A9BA567-223D-4CDD-82E2-B2AAC6462635}" srcOrd="6" destOrd="0" parTransId="{500550D1-B45B-4C61-8871-2E52F97ECBC1}" sibTransId="{6C7AD780-5C2C-4E5A-9982-43047B32C873}"/>
    <dgm:cxn modelId="{3A93965D-E5AD-471B-82BA-991B5E8851D6}" srcId="{59F38903-4F5C-44C3-B21E-6243E4DA005B}" destId="{E00786E4-AC2A-4AD4-B255-D11A356A1078}" srcOrd="0" destOrd="0" parTransId="{D283724C-A5C6-4352-9A1E-CF51C889F607}" sibTransId="{A3E4C12C-BDD6-42BC-97DA-75B65ABA38DC}"/>
    <dgm:cxn modelId="{E4BE6D80-4DCB-4E9F-990A-0E01F71416D0}" type="presOf" srcId="{9105AADF-790D-432B-853A-92B4F590B5ED}" destId="{778B2807-D1E7-43D1-B42C-B7A03F5A6A81}" srcOrd="0" destOrd="0" presId="urn:microsoft.com/office/officeart/2005/8/layout/chevron2"/>
    <dgm:cxn modelId="{8F65CD56-EA13-4CC8-801C-B76B77F5F5A2}" type="presOf" srcId="{CEE35C3C-197E-4786-95AF-221AA1B00E2A}" destId="{0176A7F8-D438-460D-BE37-257C72716124}" srcOrd="0" destOrd="1" presId="urn:microsoft.com/office/officeart/2005/8/layout/chevron2"/>
    <dgm:cxn modelId="{585BAA69-8346-468A-B787-2ABBAE2F78AF}" srcId="{9105AADF-790D-432B-853A-92B4F590B5ED}" destId="{37174A50-38C4-44F5-88E8-D0A2FD80DF85}" srcOrd="2" destOrd="0" parTransId="{9B69C8E9-1A2D-4310-A743-799E592CFCD5}" sibTransId="{0CC3D150-B55C-41DD-A00C-EF01A972A33A}"/>
    <dgm:cxn modelId="{DE62052D-574A-4903-AEBC-2E41A0A08BEC}" srcId="{80D919B5-D70B-4F1F-865D-DBBEBD53512E}" destId="{9105AADF-790D-432B-853A-92B4F590B5ED}" srcOrd="1" destOrd="0" parTransId="{FF57AF9E-A173-477B-950D-32284A821D80}" sibTransId="{19A045A8-78FF-4E23-A8E3-6C406E6AE8E6}"/>
    <dgm:cxn modelId="{A61B8327-E6FC-4CDB-B9DB-0F3C3F069151}" srcId="{6E3C6A7A-3BF1-493D-B3CB-B39CE498C5BC}" destId="{2110E61B-702A-433C-A5A4-23CFE4C26405}" srcOrd="0" destOrd="0" parTransId="{7AB9B416-1048-4332-98F1-BCDFD35833C6}" sibTransId="{2E2F2FC2-97F7-4A3F-8F09-D3B02719EE50}"/>
    <dgm:cxn modelId="{549D687E-3BFB-4F7E-87A6-DBBE37397BEF}" srcId="{DE2FBC58-6B01-43D6-B3D7-2291C37B1DB0}" destId="{838661E4-F5E5-4645-AE65-2830A6C9A69F}" srcOrd="0" destOrd="0" parTransId="{F91025DB-A89F-4BE4-BD41-C73208CE30EB}" sibTransId="{A81F34E1-91F0-4477-B73E-EAEE37CACAF4}"/>
    <dgm:cxn modelId="{7A271A03-F535-4368-A1A8-6DC29F9D6425}" srcId="{59F38903-4F5C-44C3-B21E-6243E4DA005B}" destId="{CD17661F-BD86-489C-A138-162E8D353038}" srcOrd="2" destOrd="0" parTransId="{A695613B-4920-4E40-8092-168A7DE2F50E}" sibTransId="{8B9F9334-14FE-4A9B-B588-40FF71C72828}"/>
    <dgm:cxn modelId="{BBE3E02F-5B11-451D-8732-3048E289D116}" type="presOf" srcId="{80D919B5-D70B-4F1F-865D-DBBEBD53512E}" destId="{C44704CB-97A7-4AED-9083-97AAF17EF4F5}" srcOrd="0" destOrd="0" presId="urn:microsoft.com/office/officeart/2005/8/layout/chevron2"/>
    <dgm:cxn modelId="{C385C81D-85E1-4E64-84A7-30CBB2309C4F}" type="presOf" srcId="{CE139CD4-3A16-4D86-8B60-38F832D26CE8}" destId="{0176A7F8-D438-460D-BE37-257C72716124}" srcOrd="0" destOrd="5" presId="urn:microsoft.com/office/officeart/2005/8/layout/chevron2"/>
    <dgm:cxn modelId="{4135DFBE-66FD-4857-A6EA-B942AA4E1C8C}" srcId="{0C7BBBC1-C1DD-4C36-B280-B8EA12FF5ADE}" destId="{92A21471-BF83-4AC1-8EE6-7137A2F9DB16}" srcOrd="0" destOrd="0" parTransId="{B21A6933-A15D-4591-B36C-4C509521FC22}" sibTransId="{0EA9A0BB-1D2C-46B7-8CCA-2E72A75A410C}"/>
    <dgm:cxn modelId="{3A71B1BD-71B5-48D8-AE5D-9B95503AC667}" type="presOf" srcId="{37174A50-38C4-44F5-88E8-D0A2FD80DF85}" destId="{6D2745C2-E177-492D-A121-BC5982723C97}" srcOrd="0" destOrd="2" presId="urn:microsoft.com/office/officeart/2005/8/layout/chevron2"/>
    <dgm:cxn modelId="{48D62228-AE18-4254-94EB-5FD5C565FF0F}" srcId="{80D919B5-D70B-4F1F-865D-DBBEBD53512E}" destId="{6E3C6A7A-3BF1-493D-B3CB-B39CE498C5BC}" srcOrd="0" destOrd="0" parTransId="{1C6371CD-B326-4C9F-89D8-37507D645787}" sibTransId="{14D71022-2127-4A5E-8E70-A23DEA3B7453}"/>
    <dgm:cxn modelId="{CDAF5BE4-FABD-4C59-B9FD-CEF3E7B0726D}" type="presOf" srcId="{6FFAAFBC-6CDA-49D7-B1A4-4D2A409DE05D}" destId="{42226AD4-9DAF-47CB-86BF-2CC18DD16350}" srcOrd="0" destOrd="1" presId="urn:microsoft.com/office/officeart/2005/8/layout/chevron2"/>
    <dgm:cxn modelId="{9C3DEA50-7D3F-4C26-BB5A-EB8147A8B2A6}" type="presOf" srcId="{CD17661F-BD86-489C-A138-162E8D353038}" destId="{0176A7F8-D438-460D-BE37-257C72716124}" srcOrd="0" destOrd="2" presId="urn:microsoft.com/office/officeart/2005/8/layout/chevron2"/>
    <dgm:cxn modelId="{0D9EA2B0-31C0-4596-B3BA-46CDEC0BDAA4}" srcId="{80D919B5-D70B-4F1F-865D-DBBEBD53512E}" destId="{59F38903-4F5C-44C3-B21E-6243E4DA005B}" srcOrd="4" destOrd="0" parTransId="{4193394D-9092-4526-84A3-003CF48F4F22}" sibTransId="{CE3B3071-37F2-42C0-841A-52AC9E8F3CE3}"/>
    <dgm:cxn modelId="{8AD4206A-FB64-4F3A-9750-BCFD4FC1620A}" type="presOf" srcId="{2110E61B-702A-433C-A5A4-23CFE4C26405}" destId="{0088CD9C-2999-40C2-B93D-9217CD6E9F6E}" srcOrd="0" destOrd="0" presId="urn:microsoft.com/office/officeart/2005/8/layout/chevron2"/>
    <dgm:cxn modelId="{0D5BAA95-8D70-4561-95AE-0A205ED679D2}" srcId="{DE2FBC58-6B01-43D6-B3D7-2291C37B1DB0}" destId="{904DC867-82FA-40DA-B0FD-DFAD33B0F307}" srcOrd="1" destOrd="0" parTransId="{ED9D96D8-A3B1-425A-A1A9-16613A870EBA}" sibTransId="{4E8E859D-16F4-4818-9D77-18C9E7B60DFE}"/>
    <dgm:cxn modelId="{69DAD63D-8DB4-4273-8969-D6AE765EACD3}" type="presOf" srcId="{5A9BA567-223D-4CDD-82E2-B2AAC6462635}" destId="{0176A7F8-D438-460D-BE37-257C72716124}" srcOrd="0" destOrd="6" presId="urn:microsoft.com/office/officeart/2005/8/layout/chevron2"/>
    <dgm:cxn modelId="{19F9B9FA-DC10-487D-9C4F-5CD44EEBB8C0}" type="presOf" srcId="{731B5083-6C28-4DB9-A95A-C9CE0EBA5B40}" destId="{0176A7F8-D438-460D-BE37-257C72716124}" srcOrd="0" destOrd="3" presId="urn:microsoft.com/office/officeart/2005/8/layout/chevron2"/>
    <dgm:cxn modelId="{97C1AA49-D402-41AA-AC1A-CE4BC85534BF}" type="presOf" srcId="{E00786E4-AC2A-4AD4-B255-D11A356A1078}" destId="{0176A7F8-D438-460D-BE37-257C72716124}" srcOrd="0" destOrd="0" presId="urn:microsoft.com/office/officeart/2005/8/layout/chevron2"/>
    <dgm:cxn modelId="{14310A1D-82AC-4BD9-8615-385D9F23D5BD}" srcId="{9105AADF-790D-432B-853A-92B4F590B5ED}" destId="{D6684330-ADCE-40BE-8C04-946426E22F59}" srcOrd="1" destOrd="0" parTransId="{78AFF541-8AF6-4770-8427-585B8704D973}" sibTransId="{946B0A60-B3EF-4C23-B0F8-B720ECEAB6D7}"/>
    <dgm:cxn modelId="{A5E50754-6328-48F2-9E89-3EAAD149D1F8}" type="presParOf" srcId="{C44704CB-97A7-4AED-9083-97AAF17EF4F5}" destId="{B0BD63EF-9F59-4D03-AB75-A202DDCAE163}" srcOrd="0" destOrd="0" presId="urn:microsoft.com/office/officeart/2005/8/layout/chevron2"/>
    <dgm:cxn modelId="{DEF32CAA-D172-41D2-AA70-8D193647FF08}" type="presParOf" srcId="{B0BD63EF-9F59-4D03-AB75-A202DDCAE163}" destId="{CC60F428-5369-4CAA-A225-241F1035DAAC}" srcOrd="0" destOrd="0" presId="urn:microsoft.com/office/officeart/2005/8/layout/chevron2"/>
    <dgm:cxn modelId="{5DF2509F-01C1-4261-B2D5-B01572FAB248}" type="presParOf" srcId="{B0BD63EF-9F59-4D03-AB75-A202DDCAE163}" destId="{0088CD9C-2999-40C2-B93D-9217CD6E9F6E}" srcOrd="1" destOrd="0" presId="urn:microsoft.com/office/officeart/2005/8/layout/chevron2"/>
    <dgm:cxn modelId="{1D24ED65-5337-471E-B841-E4A64FC29956}" type="presParOf" srcId="{C44704CB-97A7-4AED-9083-97AAF17EF4F5}" destId="{5E4226A2-69A1-4F0D-80B5-02A84FEE869C}" srcOrd="1" destOrd="0" presId="urn:microsoft.com/office/officeart/2005/8/layout/chevron2"/>
    <dgm:cxn modelId="{035F9FBB-0C86-4D29-93BC-4A9CE7B67567}" type="presParOf" srcId="{C44704CB-97A7-4AED-9083-97AAF17EF4F5}" destId="{5929CA51-3056-4188-8A5E-B3472BA77F03}" srcOrd="2" destOrd="0" presId="urn:microsoft.com/office/officeart/2005/8/layout/chevron2"/>
    <dgm:cxn modelId="{DA5B39BB-C537-45D7-A632-0FBCF94A73FD}" type="presParOf" srcId="{5929CA51-3056-4188-8A5E-B3472BA77F03}" destId="{778B2807-D1E7-43D1-B42C-B7A03F5A6A81}" srcOrd="0" destOrd="0" presId="urn:microsoft.com/office/officeart/2005/8/layout/chevron2"/>
    <dgm:cxn modelId="{A8B32B70-746D-44E2-B23D-1E838DAE1EDB}" type="presParOf" srcId="{5929CA51-3056-4188-8A5E-B3472BA77F03}" destId="{6D2745C2-E177-492D-A121-BC5982723C97}" srcOrd="1" destOrd="0" presId="urn:microsoft.com/office/officeart/2005/8/layout/chevron2"/>
    <dgm:cxn modelId="{FDAE2545-8A42-4EE3-939D-D8EE3925CF85}" type="presParOf" srcId="{C44704CB-97A7-4AED-9083-97AAF17EF4F5}" destId="{856A0433-AB93-4F4E-8356-9D3526AC7335}" srcOrd="3" destOrd="0" presId="urn:microsoft.com/office/officeart/2005/8/layout/chevron2"/>
    <dgm:cxn modelId="{9CF36FCC-4613-4145-9B97-C60D63A71B1A}" type="presParOf" srcId="{C44704CB-97A7-4AED-9083-97AAF17EF4F5}" destId="{412DCF7E-EBF3-4F79-AC2F-1704EAE59CFB}" srcOrd="4" destOrd="0" presId="urn:microsoft.com/office/officeart/2005/8/layout/chevron2"/>
    <dgm:cxn modelId="{5F149A67-B46C-4C83-8BE3-7899B5773FAE}" type="presParOf" srcId="{412DCF7E-EBF3-4F79-AC2F-1704EAE59CFB}" destId="{77D13E65-B738-4937-9C46-84516542E4F1}" srcOrd="0" destOrd="0" presId="urn:microsoft.com/office/officeart/2005/8/layout/chevron2"/>
    <dgm:cxn modelId="{A98E43F5-ADD5-4B3D-81B9-CF1090114685}" type="presParOf" srcId="{412DCF7E-EBF3-4F79-AC2F-1704EAE59CFB}" destId="{822AF66F-47AE-48FC-B789-BD2CEF688C22}" srcOrd="1" destOrd="0" presId="urn:microsoft.com/office/officeart/2005/8/layout/chevron2"/>
    <dgm:cxn modelId="{3C85ED35-FF8E-42E2-A4ED-64AEB8C2ED3B}" type="presParOf" srcId="{C44704CB-97A7-4AED-9083-97AAF17EF4F5}" destId="{6819BF00-3C07-4D37-863E-322542BB0406}" srcOrd="5" destOrd="0" presId="urn:microsoft.com/office/officeart/2005/8/layout/chevron2"/>
    <dgm:cxn modelId="{AD65DB99-1356-42F1-8D55-FA1ECD20A2EF}" type="presParOf" srcId="{C44704CB-97A7-4AED-9083-97AAF17EF4F5}" destId="{6AC0458F-E3D2-4662-9D9F-E8F8DCA022FB}" srcOrd="6" destOrd="0" presId="urn:microsoft.com/office/officeart/2005/8/layout/chevron2"/>
    <dgm:cxn modelId="{27861643-FAC0-4786-B2B2-71DB4B2A4227}" type="presParOf" srcId="{6AC0458F-E3D2-4662-9D9F-E8F8DCA022FB}" destId="{22950254-9252-4814-8A0C-523CE0091C25}" srcOrd="0" destOrd="0" presId="urn:microsoft.com/office/officeart/2005/8/layout/chevron2"/>
    <dgm:cxn modelId="{4ADD5001-4C70-45FD-BD81-385E8D140EB9}" type="presParOf" srcId="{6AC0458F-E3D2-4662-9D9F-E8F8DCA022FB}" destId="{42226AD4-9DAF-47CB-86BF-2CC18DD16350}" srcOrd="1" destOrd="0" presId="urn:microsoft.com/office/officeart/2005/8/layout/chevron2"/>
    <dgm:cxn modelId="{B98D7363-ADF1-41A9-96F4-462EACEDD472}" type="presParOf" srcId="{C44704CB-97A7-4AED-9083-97AAF17EF4F5}" destId="{91DEA607-AE56-4DD8-B53B-F14A15DE2820}" srcOrd="7" destOrd="0" presId="urn:microsoft.com/office/officeart/2005/8/layout/chevron2"/>
    <dgm:cxn modelId="{E342CA1B-D0C9-4606-B32F-511AD4F51BB5}" type="presParOf" srcId="{C44704CB-97A7-4AED-9083-97AAF17EF4F5}" destId="{7CA23AE1-DF38-47D4-90B5-895F93BE0854}" srcOrd="8" destOrd="0" presId="urn:microsoft.com/office/officeart/2005/8/layout/chevron2"/>
    <dgm:cxn modelId="{210FF3B6-28EC-43F5-960C-E15C24CE2949}" type="presParOf" srcId="{7CA23AE1-DF38-47D4-90B5-895F93BE0854}" destId="{F6606BB0-BBEE-47D1-8D02-E48C69AAFA4B}" srcOrd="0" destOrd="0" presId="urn:microsoft.com/office/officeart/2005/8/layout/chevron2"/>
    <dgm:cxn modelId="{2A07141A-CA1C-4596-B7A6-551FD925D4DB}" type="presParOf" srcId="{7CA23AE1-DF38-47D4-90B5-895F93BE0854}" destId="{0176A7F8-D438-460D-BE37-257C727161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975BBE-30A1-4A5D-9FA2-5AFA0B1F82A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D930637-E10B-4A8C-87F0-F3A9058DEBC3}">
      <dgm:prSet phldrT="[Text]" custT="1"/>
      <dgm:spPr/>
      <dgm:t>
        <a:bodyPr/>
        <a:lstStyle/>
        <a:p>
          <a:r>
            <a:rPr lang="en-US" sz="1000" dirty="0" smtClean="0"/>
            <a:t>Get latest build from FPT Server</a:t>
          </a:r>
          <a:endParaRPr lang="en-US" sz="1000" dirty="0"/>
        </a:p>
      </dgm:t>
    </dgm:pt>
    <dgm:pt modelId="{ADEE8B6E-D525-4E8E-873B-D29CDE1176CA}" type="parTrans" cxnId="{9861F627-0877-41D5-A60B-F7C8F591489C}">
      <dgm:prSet/>
      <dgm:spPr/>
      <dgm:t>
        <a:bodyPr/>
        <a:lstStyle/>
        <a:p>
          <a:endParaRPr lang="en-US"/>
        </a:p>
      </dgm:t>
    </dgm:pt>
    <dgm:pt modelId="{28BDC1DC-5119-42DF-8894-2067D3999F4B}" type="sibTrans" cxnId="{9861F627-0877-41D5-A60B-F7C8F591489C}">
      <dgm:prSet/>
      <dgm:spPr/>
      <dgm:t>
        <a:bodyPr/>
        <a:lstStyle/>
        <a:p>
          <a:endParaRPr lang="en-US"/>
        </a:p>
      </dgm:t>
    </dgm:pt>
    <dgm:pt modelId="{8D917EB0-B7A9-437E-847B-FD104C099D03}">
      <dgm:prSet phldrT="[Text]" custT="1"/>
      <dgm:spPr/>
      <dgm:t>
        <a:bodyPr/>
        <a:lstStyle/>
        <a:p>
          <a:r>
            <a:rPr lang="en-US" sz="1000" dirty="0" smtClean="0"/>
            <a:t>Update data via SQL scripts</a:t>
          </a:r>
          <a:endParaRPr lang="en-US" sz="1000" dirty="0"/>
        </a:p>
      </dgm:t>
    </dgm:pt>
    <dgm:pt modelId="{138BC6C4-D15A-418F-976B-28F2F150EB2D}" type="parTrans" cxnId="{1235674B-7401-4DF4-AD4E-508C548AA105}">
      <dgm:prSet/>
      <dgm:spPr/>
      <dgm:t>
        <a:bodyPr/>
        <a:lstStyle/>
        <a:p>
          <a:endParaRPr lang="en-US"/>
        </a:p>
      </dgm:t>
    </dgm:pt>
    <dgm:pt modelId="{E381412F-7B1E-4947-AB0F-9013E3508563}" type="sibTrans" cxnId="{1235674B-7401-4DF4-AD4E-508C548AA105}">
      <dgm:prSet/>
      <dgm:spPr/>
      <dgm:t>
        <a:bodyPr/>
        <a:lstStyle/>
        <a:p>
          <a:endParaRPr lang="en-US"/>
        </a:p>
      </dgm:t>
    </dgm:pt>
    <dgm:pt modelId="{92B19210-7489-4B39-A92A-CABF95BD9BF8}">
      <dgm:prSet phldrT="[Text]" custT="1"/>
      <dgm:spPr/>
      <dgm:t>
        <a:bodyPr/>
        <a:lstStyle/>
        <a:p>
          <a:r>
            <a:rPr lang="en-US" sz="1000" dirty="0" smtClean="0"/>
            <a:t>Install Services, Admins Sites, MDS,…</a:t>
          </a:r>
          <a:endParaRPr lang="en-US" sz="1000" dirty="0"/>
        </a:p>
      </dgm:t>
    </dgm:pt>
    <dgm:pt modelId="{985AD13D-83B8-4827-861D-DC8EBDEBA645}" type="parTrans" cxnId="{76C41854-88EA-43D3-A2AF-3E063C77382F}">
      <dgm:prSet/>
      <dgm:spPr/>
      <dgm:t>
        <a:bodyPr/>
        <a:lstStyle/>
        <a:p>
          <a:endParaRPr lang="en-US"/>
        </a:p>
      </dgm:t>
    </dgm:pt>
    <dgm:pt modelId="{F69180A4-0C8A-4707-B705-66AF28EB8BDC}" type="sibTrans" cxnId="{76C41854-88EA-43D3-A2AF-3E063C77382F}">
      <dgm:prSet/>
      <dgm:spPr/>
      <dgm:t>
        <a:bodyPr/>
        <a:lstStyle/>
        <a:p>
          <a:endParaRPr lang="en-US"/>
        </a:p>
      </dgm:t>
    </dgm:pt>
    <dgm:pt modelId="{26D53B2A-76E9-47F7-ADA2-25093C8E0552}">
      <dgm:prSet phldrT="[Text]" custT="1"/>
      <dgm:spPr/>
      <dgm:t>
        <a:bodyPr/>
        <a:lstStyle/>
        <a:p>
          <a:r>
            <a:rPr lang="en-US" sz="1000" dirty="0" smtClean="0"/>
            <a:t>Replace the configure files</a:t>
          </a:r>
          <a:endParaRPr lang="en-US" sz="1000" dirty="0"/>
        </a:p>
      </dgm:t>
    </dgm:pt>
    <dgm:pt modelId="{38AB3144-472C-4E2C-80B8-E0BFA2305EB5}" type="parTrans" cxnId="{6DF7AD84-7E43-45E8-B436-25D458D98DB8}">
      <dgm:prSet/>
      <dgm:spPr/>
      <dgm:t>
        <a:bodyPr/>
        <a:lstStyle/>
        <a:p>
          <a:endParaRPr lang="en-US"/>
        </a:p>
      </dgm:t>
    </dgm:pt>
    <dgm:pt modelId="{83B492CE-6377-4AEF-8660-3AC3FFE63C02}" type="sibTrans" cxnId="{6DF7AD84-7E43-45E8-B436-25D458D98DB8}">
      <dgm:prSet/>
      <dgm:spPr/>
      <dgm:t>
        <a:bodyPr/>
        <a:lstStyle/>
        <a:p>
          <a:endParaRPr lang="en-US"/>
        </a:p>
      </dgm:t>
    </dgm:pt>
    <dgm:pt modelId="{CAECC527-E2A0-44CD-9949-9B45DC5359F6}">
      <dgm:prSet phldrT="[Text]" custT="1"/>
      <dgm:spPr/>
      <dgm:t>
        <a:bodyPr/>
        <a:lstStyle/>
        <a:p>
          <a:r>
            <a:rPr lang="en-US" sz="1000" dirty="0" smtClean="0"/>
            <a:t>Delete related data from SQL Server</a:t>
          </a:r>
          <a:endParaRPr lang="en-US" sz="1000" dirty="0"/>
        </a:p>
      </dgm:t>
    </dgm:pt>
    <dgm:pt modelId="{38B6723D-F88C-4B28-B861-734A5E096008}" type="parTrans" cxnId="{611F8F5B-4437-4DA4-8E51-FB1BF497B47B}">
      <dgm:prSet/>
      <dgm:spPr/>
      <dgm:t>
        <a:bodyPr/>
        <a:lstStyle/>
        <a:p>
          <a:endParaRPr lang="en-US"/>
        </a:p>
      </dgm:t>
    </dgm:pt>
    <dgm:pt modelId="{6D1B2554-DA69-4CED-B2C2-7E62E75C98F4}" type="sibTrans" cxnId="{611F8F5B-4437-4DA4-8E51-FB1BF497B47B}">
      <dgm:prSet/>
      <dgm:spPr/>
      <dgm:t>
        <a:bodyPr/>
        <a:lstStyle/>
        <a:p>
          <a:endParaRPr lang="en-US"/>
        </a:p>
      </dgm:t>
    </dgm:pt>
    <dgm:pt modelId="{FAD6870D-3FC2-46FA-8150-6EEE03F078A3}">
      <dgm:prSet phldrT="[Text]" custT="1"/>
      <dgm:spPr/>
      <dgm:t>
        <a:bodyPr/>
        <a:lstStyle/>
        <a:p>
          <a:r>
            <a:rPr lang="en-US" sz="1000" dirty="0" smtClean="0"/>
            <a:t>User PowerShell to create SP Sites</a:t>
          </a:r>
          <a:endParaRPr lang="en-US" sz="1000" dirty="0"/>
        </a:p>
      </dgm:t>
    </dgm:pt>
    <dgm:pt modelId="{48062B9B-CEC9-4C32-92C6-796A1BA6EF4F}" type="parTrans" cxnId="{78E8957E-6C99-44B9-BCD5-1A0F3CC022A9}">
      <dgm:prSet/>
      <dgm:spPr/>
      <dgm:t>
        <a:bodyPr/>
        <a:lstStyle/>
        <a:p>
          <a:endParaRPr lang="en-US"/>
        </a:p>
      </dgm:t>
    </dgm:pt>
    <dgm:pt modelId="{540EF2E1-6F12-4208-8416-32A45CF4FAAE}" type="sibTrans" cxnId="{78E8957E-6C99-44B9-BCD5-1A0F3CC022A9}">
      <dgm:prSet/>
      <dgm:spPr/>
      <dgm:t>
        <a:bodyPr/>
        <a:lstStyle/>
        <a:p>
          <a:endParaRPr lang="en-US"/>
        </a:p>
      </dgm:t>
    </dgm:pt>
    <dgm:pt modelId="{0DB08BDB-ECC8-4BB8-BD07-31F2EE693F22}">
      <dgm:prSet phldrT="[Text]" custT="1"/>
      <dgm:spPr/>
      <dgm:t>
        <a:bodyPr/>
        <a:lstStyle/>
        <a:p>
          <a:r>
            <a:rPr lang="en-US" sz="1000" dirty="0" smtClean="0"/>
            <a:t>Import best practices</a:t>
          </a:r>
          <a:endParaRPr lang="en-US" sz="1000" dirty="0"/>
        </a:p>
      </dgm:t>
    </dgm:pt>
    <dgm:pt modelId="{A3C67FEE-585B-4F48-881D-7F405F4757A6}" type="parTrans" cxnId="{BC23AD4B-1EC4-40FE-B1D4-755605D1CF52}">
      <dgm:prSet/>
      <dgm:spPr/>
      <dgm:t>
        <a:bodyPr/>
        <a:lstStyle/>
        <a:p>
          <a:endParaRPr lang="en-US"/>
        </a:p>
      </dgm:t>
    </dgm:pt>
    <dgm:pt modelId="{99688F4D-E31C-4B62-8F1F-F7D0991C3EF8}" type="sibTrans" cxnId="{BC23AD4B-1EC4-40FE-B1D4-755605D1CF52}">
      <dgm:prSet/>
      <dgm:spPr/>
      <dgm:t>
        <a:bodyPr/>
        <a:lstStyle/>
        <a:p>
          <a:endParaRPr lang="en-US"/>
        </a:p>
      </dgm:t>
    </dgm:pt>
    <dgm:pt modelId="{540312F5-D5EC-454E-BBF9-AD54E4E6008A}">
      <dgm:prSet phldrT="[Text]" custT="1"/>
      <dgm:spPr/>
      <dgm:t>
        <a:bodyPr/>
        <a:lstStyle/>
        <a:p>
          <a:r>
            <a:rPr lang="en-US" sz="1000" dirty="0" smtClean="0"/>
            <a:t>Add User – Groups permission via PS</a:t>
          </a:r>
          <a:endParaRPr lang="en-US" sz="1000" dirty="0"/>
        </a:p>
      </dgm:t>
    </dgm:pt>
    <dgm:pt modelId="{7DA953A7-BB42-47E2-8FD6-BFFE210D7B2F}" type="parTrans" cxnId="{0213A05E-7F6F-4AB4-B909-11F67598B786}">
      <dgm:prSet/>
      <dgm:spPr/>
      <dgm:t>
        <a:bodyPr/>
        <a:lstStyle/>
        <a:p>
          <a:endParaRPr lang="en-US"/>
        </a:p>
      </dgm:t>
    </dgm:pt>
    <dgm:pt modelId="{52961BE3-F2AE-4F0A-AA14-1FA8C5F158D4}" type="sibTrans" cxnId="{0213A05E-7F6F-4AB4-B909-11F67598B786}">
      <dgm:prSet/>
      <dgm:spPr/>
      <dgm:t>
        <a:bodyPr/>
        <a:lstStyle/>
        <a:p>
          <a:endParaRPr lang="en-US"/>
        </a:p>
      </dgm:t>
    </dgm:pt>
    <dgm:pt modelId="{9B396C9B-69C8-4DF8-BC14-48B76F6BCC79}">
      <dgm:prSet phldrT="[Text]" custT="1"/>
      <dgm:spPr/>
      <dgm:t>
        <a:bodyPr/>
        <a:lstStyle/>
        <a:p>
          <a:r>
            <a:rPr lang="en-US" sz="1000" dirty="0" smtClean="0"/>
            <a:t>…</a:t>
          </a:r>
          <a:endParaRPr lang="en-US" sz="1000" dirty="0"/>
        </a:p>
      </dgm:t>
    </dgm:pt>
    <dgm:pt modelId="{1B81CFDC-AEF6-46CF-93E7-C39425FB39BF}" type="parTrans" cxnId="{0B0ED9FE-1F24-4842-AC6F-20A882CCEA5A}">
      <dgm:prSet/>
      <dgm:spPr/>
      <dgm:t>
        <a:bodyPr/>
        <a:lstStyle/>
        <a:p>
          <a:endParaRPr lang="en-US"/>
        </a:p>
      </dgm:t>
    </dgm:pt>
    <dgm:pt modelId="{8DFA204F-6D16-400D-B906-C8B28666D9DE}" type="sibTrans" cxnId="{0B0ED9FE-1F24-4842-AC6F-20A882CCEA5A}">
      <dgm:prSet/>
      <dgm:spPr/>
      <dgm:t>
        <a:bodyPr/>
        <a:lstStyle/>
        <a:p>
          <a:endParaRPr lang="en-US"/>
        </a:p>
      </dgm:t>
    </dgm:pt>
    <dgm:pt modelId="{A87AFB7C-FB1F-4A3E-94A4-14C8C08F2BE2}">
      <dgm:prSet phldrT="[Text]" custT="1"/>
      <dgm:spPr/>
      <dgm:t>
        <a:bodyPr/>
        <a:lstStyle/>
        <a:p>
          <a:r>
            <a:rPr lang="en-US" sz="1000" dirty="0" smtClean="0"/>
            <a:t>Run Coded UI Test</a:t>
          </a:r>
          <a:endParaRPr lang="en-US" sz="1000" dirty="0"/>
        </a:p>
      </dgm:t>
    </dgm:pt>
    <dgm:pt modelId="{F91B5D0D-001C-4B03-9BFB-BDE9DF99AF62}" type="parTrans" cxnId="{275A30DA-C8A4-4F8F-A2FE-153DBD6BAADB}">
      <dgm:prSet/>
      <dgm:spPr/>
      <dgm:t>
        <a:bodyPr/>
        <a:lstStyle/>
        <a:p>
          <a:endParaRPr lang="en-US"/>
        </a:p>
      </dgm:t>
    </dgm:pt>
    <dgm:pt modelId="{79D55D30-4651-4D2E-910C-50CCF086C5CC}" type="sibTrans" cxnId="{275A30DA-C8A4-4F8F-A2FE-153DBD6BAADB}">
      <dgm:prSet/>
      <dgm:spPr/>
      <dgm:t>
        <a:bodyPr/>
        <a:lstStyle/>
        <a:p>
          <a:endParaRPr lang="en-US"/>
        </a:p>
      </dgm:t>
    </dgm:pt>
    <dgm:pt modelId="{00150AF5-7020-4F5D-91DF-625BA71E58BA}" type="pres">
      <dgm:prSet presAssocID="{98975BBE-30A1-4A5D-9FA2-5AFA0B1F82A1}" presName="CompostProcess" presStyleCnt="0">
        <dgm:presLayoutVars>
          <dgm:dir/>
          <dgm:resizeHandles val="exact"/>
        </dgm:presLayoutVars>
      </dgm:prSet>
      <dgm:spPr/>
    </dgm:pt>
    <dgm:pt modelId="{95FE1068-1E7F-4934-8D10-F0C937CA665D}" type="pres">
      <dgm:prSet presAssocID="{98975BBE-30A1-4A5D-9FA2-5AFA0B1F82A1}" presName="arrow" presStyleLbl="bgShp" presStyleIdx="0" presStyleCnt="1"/>
      <dgm:spPr/>
    </dgm:pt>
    <dgm:pt modelId="{6F9451E7-3C15-41A8-AF7D-458D0A1250ED}" type="pres">
      <dgm:prSet presAssocID="{98975BBE-30A1-4A5D-9FA2-5AFA0B1F82A1}" presName="linearProcess" presStyleCnt="0"/>
      <dgm:spPr/>
    </dgm:pt>
    <dgm:pt modelId="{F7896D27-1C82-4E1D-83B0-FD5DF13A6CDF}" type="pres">
      <dgm:prSet presAssocID="{3D930637-E10B-4A8C-87F0-F3A9058DEBC3}" presName="text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38451-F690-4FF1-8DF5-4293B8F28AFD}" type="pres">
      <dgm:prSet presAssocID="{28BDC1DC-5119-42DF-8894-2067D3999F4B}" presName="sibTrans" presStyleCnt="0"/>
      <dgm:spPr/>
    </dgm:pt>
    <dgm:pt modelId="{8F258E37-2933-4BAD-9236-98FDAD5DA843}" type="pres">
      <dgm:prSet presAssocID="{26D53B2A-76E9-47F7-ADA2-25093C8E0552}" presName="text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D2979-4CE3-4041-82CD-AE6339AE08E2}" type="pres">
      <dgm:prSet presAssocID="{83B492CE-6377-4AEF-8660-3AC3FFE63C02}" presName="sibTrans" presStyleCnt="0"/>
      <dgm:spPr/>
    </dgm:pt>
    <dgm:pt modelId="{CDCE3E2B-E187-4A93-A445-E78112725570}" type="pres">
      <dgm:prSet presAssocID="{CAECC527-E2A0-44CD-9949-9B45DC5359F6}" presName="text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011B8-10F5-4AC1-87C4-5A660D30A0E2}" type="pres">
      <dgm:prSet presAssocID="{6D1B2554-DA69-4CED-B2C2-7E62E75C98F4}" presName="sibTrans" presStyleCnt="0"/>
      <dgm:spPr/>
    </dgm:pt>
    <dgm:pt modelId="{140FA684-FD4C-47EE-8E52-C0A4D78030B3}" type="pres">
      <dgm:prSet presAssocID="{FAD6870D-3FC2-46FA-8150-6EEE03F078A3}" presName="text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3DB57-DBF0-4514-A934-A0D9F07C2EA6}" type="pres">
      <dgm:prSet presAssocID="{540EF2E1-6F12-4208-8416-32A45CF4FAAE}" presName="sibTrans" presStyleCnt="0"/>
      <dgm:spPr/>
    </dgm:pt>
    <dgm:pt modelId="{76D6A42D-6364-435F-84F5-3B1D33214321}" type="pres">
      <dgm:prSet presAssocID="{8D917EB0-B7A9-437E-847B-FD104C099D03}" presName="textNode" presStyleLbl="node1" presStyleIdx="4" presStyleCnt="10" custLinFactNeighborX="3870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8A625-2698-45D0-B3EE-0E63261FD7B0}" type="pres">
      <dgm:prSet presAssocID="{E381412F-7B1E-4947-AB0F-9013E3508563}" presName="sibTrans" presStyleCnt="0"/>
      <dgm:spPr/>
    </dgm:pt>
    <dgm:pt modelId="{1DE28326-F40C-42E6-80BE-718E5251C3C1}" type="pres">
      <dgm:prSet presAssocID="{92B19210-7489-4B39-A92A-CABF95BD9BF8}" presName="text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9D27B-E7F4-452F-9ADA-18C6F4C5BE1B}" type="pres">
      <dgm:prSet presAssocID="{F69180A4-0C8A-4707-B705-66AF28EB8BDC}" presName="sibTrans" presStyleCnt="0"/>
      <dgm:spPr/>
    </dgm:pt>
    <dgm:pt modelId="{574A8FAE-7FA9-456E-B30F-2E9FE6991ACF}" type="pres">
      <dgm:prSet presAssocID="{0DB08BDB-ECC8-4BB8-BD07-31F2EE693F22}" presName="text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2F351-26C5-4FED-BA64-320882356697}" type="pres">
      <dgm:prSet presAssocID="{99688F4D-E31C-4B62-8F1F-F7D0991C3EF8}" presName="sibTrans" presStyleCnt="0"/>
      <dgm:spPr/>
    </dgm:pt>
    <dgm:pt modelId="{B401CEDC-DCA8-4FCE-9ED7-9383D3600622}" type="pres">
      <dgm:prSet presAssocID="{540312F5-D5EC-454E-BBF9-AD54E4E6008A}" presName="textNode" presStyleLbl="node1" presStyleIdx="7" presStyleCnt="10" custScaleX="118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7FCFC-560D-4F5D-A5E6-26BDFCB24CD4}" type="pres">
      <dgm:prSet presAssocID="{52961BE3-F2AE-4F0A-AA14-1FA8C5F158D4}" presName="sibTrans" presStyleCnt="0"/>
      <dgm:spPr/>
    </dgm:pt>
    <dgm:pt modelId="{FF1E51E6-1EDC-4276-BC80-FD6F50A45811}" type="pres">
      <dgm:prSet presAssocID="{9B396C9B-69C8-4DF8-BC14-48B76F6BCC79}" presName="text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B4098-7730-4F5B-BAF5-D6C5669A7476}" type="pres">
      <dgm:prSet presAssocID="{8DFA204F-6D16-400D-B906-C8B28666D9DE}" presName="sibTrans" presStyleCnt="0"/>
      <dgm:spPr/>
    </dgm:pt>
    <dgm:pt modelId="{9E626728-A4C9-4012-8051-EA95BC2E8B81}" type="pres">
      <dgm:prSet presAssocID="{A87AFB7C-FB1F-4A3E-94A4-14C8C08F2BE2}" presName="text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C41854-88EA-43D3-A2AF-3E063C77382F}" srcId="{98975BBE-30A1-4A5D-9FA2-5AFA0B1F82A1}" destId="{92B19210-7489-4B39-A92A-CABF95BD9BF8}" srcOrd="5" destOrd="0" parTransId="{985AD13D-83B8-4827-861D-DC8EBDEBA645}" sibTransId="{F69180A4-0C8A-4707-B705-66AF28EB8BDC}"/>
    <dgm:cxn modelId="{48683724-9F5C-4BEA-8471-52FCCDAC5FB3}" type="presOf" srcId="{540312F5-D5EC-454E-BBF9-AD54E4E6008A}" destId="{B401CEDC-DCA8-4FCE-9ED7-9383D3600622}" srcOrd="0" destOrd="0" presId="urn:microsoft.com/office/officeart/2005/8/layout/hProcess9"/>
    <dgm:cxn modelId="{78E8957E-6C99-44B9-BCD5-1A0F3CC022A9}" srcId="{98975BBE-30A1-4A5D-9FA2-5AFA0B1F82A1}" destId="{FAD6870D-3FC2-46FA-8150-6EEE03F078A3}" srcOrd="3" destOrd="0" parTransId="{48062B9B-CEC9-4C32-92C6-796A1BA6EF4F}" sibTransId="{540EF2E1-6F12-4208-8416-32A45CF4FAAE}"/>
    <dgm:cxn modelId="{4307ED56-872F-4A95-8BD7-CD8A41079985}" type="presOf" srcId="{3D930637-E10B-4A8C-87F0-F3A9058DEBC3}" destId="{F7896D27-1C82-4E1D-83B0-FD5DF13A6CDF}" srcOrd="0" destOrd="0" presId="urn:microsoft.com/office/officeart/2005/8/layout/hProcess9"/>
    <dgm:cxn modelId="{E182B011-8235-408F-89C3-EFFB1C02D79B}" type="presOf" srcId="{92B19210-7489-4B39-A92A-CABF95BD9BF8}" destId="{1DE28326-F40C-42E6-80BE-718E5251C3C1}" srcOrd="0" destOrd="0" presId="urn:microsoft.com/office/officeart/2005/8/layout/hProcess9"/>
    <dgm:cxn modelId="{1235674B-7401-4DF4-AD4E-508C548AA105}" srcId="{98975BBE-30A1-4A5D-9FA2-5AFA0B1F82A1}" destId="{8D917EB0-B7A9-437E-847B-FD104C099D03}" srcOrd="4" destOrd="0" parTransId="{138BC6C4-D15A-418F-976B-28F2F150EB2D}" sibTransId="{E381412F-7B1E-4947-AB0F-9013E3508563}"/>
    <dgm:cxn modelId="{6DF7AD84-7E43-45E8-B436-25D458D98DB8}" srcId="{98975BBE-30A1-4A5D-9FA2-5AFA0B1F82A1}" destId="{26D53B2A-76E9-47F7-ADA2-25093C8E0552}" srcOrd="1" destOrd="0" parTransId="{38AB3144-472C-4E2C-80B8-E0BFA2305EB5}" sibTransId="{83B492CE-6377-4AEF-8660-3AC3FFE63C02}"/>
    <dgm:cxn modelId="{0213A05E-7F6F-4AB4-B909-11F67598B786}" srcId="{98975BBE-30A1-4A5D-9FA2-5AFA0B1F82A1}" destId="{540312F5-D5EC-454E-BBF9-AD54E4E6008A}" srcOrd="7" destOrd="0" parTransId="{7DA953A7-BB42-47E2-8FD6-BFFE210D7B2F}" sibTransId="{52961BE3-F2AE-4F0A-AA14-1FA8C5F158D4}"/>
    <dgm:cxn modelId="{895E4126-D1A5-4599-A002-D1E4AF7289F7}" type="presOf" srcId="{A87AFB7C-FB1F-4A3E-94A4-14C8C08F2BE2}" destId="{9E626728-A4C9-4012-8051-EA95BC2E8B81}" srcOrd="0" destOrd="0" presId="urn:microsoft.com/office/officeart/2005/8/layout/hProcess9"/>
    <dgm:cxn modelId="{8BBD16CA-144F-4851-A898-CCC1EF31BD28}" type="presOf" srcId="{26D53B2A-76E9-47F7-ADA2-25093C8E0552}" destId="{8F258E37-2933-4BAD-9236-98FDAD5DA843}" srcOrd="0" destOrd="0" presId="urn:microsoft.com/office/officeart/2005/8/layout/hProcess9"/>
    <dgm:cxn modelId="{611F8F5B-4437-4DA4-8E51-FB1BF497B47B}" srcId="{98975BBE-30A1-4A5D-9FA2-5AFA0B1F82A1}" destId="{CAECC527-E2A0-44CD-9949-9B45DC5359F6}" srcOrd="2" destOrd="0" parTransId="{38B6723D-F88C-4B28-B861-734A5E096008}" sibTransId="{6D1B2554-DA69-4CED-B2C2-7E62E75C98F4}"/>
    <dgm:cxn modelId="{94B92B04-F3F9-4171-8415-A44588C7625B}" type="presOf" srcId="{9B396C9B-69C8-4DF8-BC14-48B76F6BCC79}" destId="{FF1E51E6-1EDC-4276-BC80-FD6F50A45811}" srcOrd="0" destOrd="0" presId="urn:microsoft.com/office/officeart/2005/8/layout/hProcess9"/>
    <dgm:cxn modelId="{0B0ED9FE-1F24-4842-AC6F-20A882CCEA5A}" srcId="{98975BBE-30A1-4A5D-9FA2-5AFA0B1F82A1}" destId="{9B396C9B-69C8-4DF8-BC14-48B76F6BCC79}" srcOrd="8" destOrd="0" parTransId="{1B81CFDC-AEF6-46CF-93E7-C39425FB39BF}" sibTransId="{8DFA204F-6D16-400D-B906-C8B28666D9DE}"/>
    <dgm:cxn modelId="{E7B4C58F-371E-4BBD-8A34-4973AD63D155}" type="presOf" srcId="{8D917EB0-B7A9-437E-847B-FD104C099D03}" destId="{76D6A42D-6364-435F-84F5-3B1D33214321}" srcOrd="0" destOrd="0" presId="urn:microsoft.com/office/officeart/2005/8/layout/hProcess9"/>
    <dgm:cxn modelId="{BC23AD4B-1EC4-40FE-B1D4-755605D1CF52}" srcId="{98975BBE-30A1-4A5D-9FA2-5AFA0B1F82A1}" destId="{0DB08BDB-ECC8-4BB8-BD07-31F2EE693F22}" srcOrd="6" destOrd="0" parTransId="{A3C67FEE-585B-4F48-881D-7F405F4757A6}" sibTransId="{99688F4D-E31C-4B62-8F1F-F7D0991C3EF8}"/>
    <dgm:cxn modelId="{275A30DA-C8A4-4F8F-A2FE-153DBD6BAADB}" srcId="{98975BBE-30A1-4A5D-9FA2-5AFA0B1F82A1}" destId="{A87AFB7C-FB1F-4A3E-94A4-14C8C08F2BE2}" srcOrd="9" destOrd="0" parTransId="{F91B5D0D-001C-4B03-9BFB-BDE9DF99AF62}" sibTransId="{79D55D30-4651-4D2E-910C-50CCF086C5CC}"/>
    <dgm:cxn modelId="{88D65A21-0DD6-435D-88F2-0289D4AA30BC}" type="presOf" srcId="{CAECC527-E2A0-44CD-9949-9B45DC5359F6}" destId="{CDCE3E2B-E187-4A93-A445-E78112725570}" srcOrd="0" destOrd="0" presId="urn:microsoft.com/office/officeart/2005/8/layout/hProcess9"/>
    <dgm:cxn modelId="{AA2E143A-8A15-4F08-8D9E-5B01E1488F05}" type="presOf" srcId="{98975BBE-30A1-4A5D-9FA2-5AFA0B1F82A1}" destId="{00150AF5-7020-4F5D-91DF-625BA71E58BA}" srcOrd="0" destOrd="0" presId="urn:microsoft.com/office/officeart/2005/8/layout/hProcess9"/>
    <dgm:cxn modelId="{9861F627-0877-41D5-A60B-F7C8F591489C}" srcId="{98975BBE-30A1-4A5D-9FA2-5AFA0B1F82A1}" destId="{3D930637-E10B-4A8C-87F0-F3A9058DEBC3}" srcOrd="0" destOrd="0" parTransId="{ADEE8B6E-D525-4E8E-873B-D29CDE1176CA}" sibTransId="{28BDC1DC-5119-42DF-8894-2067D3999F4B}"/>
    <dgm:cxn modelId="{C9818136-D247-4659-894D-3D231162BC5A}" type="presOf" srcId="{0DB08BDB-ECC8-4BB8-BD07-31F2EE693F22}" destId="{574A8FAE-7FA9-456E-B30F-2E9FE6991ACF}" srcOrd="0" destOrd="0" presId="urn:microsoft.com/office/officeart/2005/8/layout/hProcess9"/>
    <dgm:cxn modelId="{5F75EF30-EF0B-46A7-9C5C-0789CB6529FB}" type="presOf" srcId="{FAD6870D-3FC2-46FA-8150-6EEE03F078A3}" destId="{140FA684-FD4C-47EE-8E52-C0A4D78030B3}" srcOrd="0" destOrd="0" presId="urn:microsoft.com/office/officeart/2005/8/layout/hProcess9"/>
    <dgm:cxn modelId="{4F208A15-1057-4843-908B-AE56FA1072A9}" type="presParOf" srcId="{00150AF5-7020-4F5D-91DF-625BA71E58BA}" destId="{95FE1068-1E7F-4934-8D10-F0C937CA665D}" srcOrd="0" destOrd="0" presId="urn:microsoft.com/office/officeart/2005/8/layout/hProcess9"/>
    <dgm:cxn modelId="{6AF8F8FC-AED3-449B-AC75-50C4A50CFBB0}" type="presParOf" srcId="{00150AF5-7020-4F5D-91DF-625BA71E58BA}" destId="{6F9451E7-3C15-41A8-AF7D-458D0A1250ED}" srcOrd="1" destOrd="0" presId="urn:microsoft.com/office/officeart/2005/8/layout/hProcess9"/>
    <dgm:cxn modelId="{CE7E9CDE-0FB4-4A04-BA5F-8BB378F83B10}" type="presParOf" srcId="{6F9451E7-3C15-41A8-AF7D-458D0A1250ED}" destId="{F7896D27-1C82-4E1D-83B0-FD5DF13A6CDF}" srcOrd="0" destOrd="0" presId="urn:microsoft.com/office/officeart/2005/8/layout/hProcess9"/>
    <dgm:cxn modelId="{7B7FDB86-E1CC-4F01-9432-DE30B0CD0D71}" type="presParOf" srcId="{6F9451E7-3C15-41A8-AF7D-458D0A1250ED}" destId="{48E38451-F690-4FF1-8DF5-4293B8F28AFD}" srcOrd="1" destOrd="0" presId="urn:microsoft.com/office/officeart/2005/8/layout/hProcess9"/>
    <dgm:cxn modelId="{E75FDEF8-65E5-4078-9B64-27636EAF2186}" type="presParOf" srcId="{6F9451E7-3C15-41A8-AF7D-458D0A1250ED}" destId="{8F258E37-2933-4BAD-9236-98FDAD5DA843}" srcOrd="2" destOrd="0" presId="urn:microsoft.com/office/officeart/2005/8/layout/hProcess9"/>
    <dgm:cxn modelId="{F5ADC52C-3AF5-4CF6-8111-C4E9EECFC37D}" type="presParOf" srcId="{6F9451E7-3C15-41A8-AF7D-458D0A1250ED}" destId="{E51D2979-4CE3-4041-82CD-AE6339AE08E2}" srcOrd="3" destOrd="0" presId="urn:microsoft.com/office/officeart/2005/8/layout/hProcess9"/>
    <dgm:cxn modelId="{B3222228-3243-4C48-A978-F2BFBC3D01C9}" type="presParOf" srcId="{6F9451E7-3C15-41A8-AF7D-458D0A1250ED}" destId="{CDCE3E2B-E187-4A93-A445-E78112725570}" srcOrd="4" destOrd="0" presId="urn:microsoft.com/office/officeart/2005/8/layout/hProcess9"/>
    <dgm:cxn modelId="{87D62C5A-6267-4FF8-996C-75B735DFD14A}" type="presParOf" srcId="{6F9451E7-3C15-41A8-AF7D-458D0A1250ED}" destId="{538011B8-10F5-4AC1-87C4-5A660D30A0E2}" srcOrd="5" destOrd="0" presId="urn:microsoft.com/office/officeart/2005/8/layout/hProcess9"/>
    <dgm:cxn modelId="{CC723689-95DC-4A17-8B65-827BBD1003A0}" type="presParOf" srcId="{6F9451E7-3C15-41A8-AF7D-458D0A1250ED}" destId="{140FA684-FD4C-47EE-8E52-C0A4D78030B3}" srcOrd="6" destOrd="0" presId="urn:microsoft.com/office/officeart/2005/8/layout/hProcess9"/>
    <dgm:cxn modelId="{67D7CEEF-45BB-49EF-BA1B-59A55786A7ED}" type="presParOf" srcId="{6F9451E7-3C15-41A8-AF7D-458D0A1250ED}" destId="{CAC3DB57-DBF0-4514-A934-A0D9F07C2EA6}" srcOrd="7" destOrd="0" presId="urn:microsoft.com/office/officeart/2005/8/layout/hProcess9"/>
    <dgm:cxn modelId="{05CBAE0B-2697-4D61-8E85-4AABD718BB83}" type="presParOf" srcId="{6F9451E7-3C15-41A8-AF7D-458D0A1250ED}" destId="{76D6A42D-6364-435F-84F5-3B1D33214321}" srcOrd="8" destOrd="0" presId="urn:microsoft.com/office/officeart/2005/8/layout/hProcess9"/>
    <dgm:cxn modelId="{DD8CEE2B-A0BA-4EB4-980E-C3801EDA7FC0}" type="presParOf" srcId="{6F9451E7-3C15-41A8-AF7D-458D0A1250ED}" destId="{A838A625-2698-45D0-B3EE-0E63261FD7B0}" srcOrd="9" destOrd="0" presId="urn:microsoft.com/office/officeart/2005/8/layout/hProcess9"/>
    <dgm:cxn modelId="{B415B8BD-34F3-4032-8F2F-D5896516BA57}" type="presParOf" srcId="{6F9451E7-3C15-41A8-AF7D-458D0A1250ED}" destId="{1DE28326-F40C-42E6-80BE-718E5251C3C1}" srcOrd="10" destOrd="0" presId="urn:microsoft.com/office/officeart/2005/8/layout/hProcess9"/>
    <dgm:cxn modelId="{0887B677-9B1E-4188-AF68-4CAE9CD045ED}" type="presParOf" srcId="{6F9451E7-3C15-41A8-AF7D-458D0A1250ED}" destId="{A569D27B-E7F4-452F-9ADA-18C6F4C5BE1B}" srcOrd="11" destOrd="0" presId="urn:microsoft.com/office/officeart/2005/8/layout/hProcess9"/>
    <dgm:cxn modelId="{67D1FBB0-5C81-432A-97A8-2B7A796DE732}" type="presParOf" srcId="{6F9451E7-3C15-41A8-AF7D-458D0A1250ED}" destId="{574A8FAE-7FA9-456E-B30F-2E9FE6991ACF}" srcOrd="12" destOrd="0" presId="urn:microsoft.com/office/officeart/2005/8/layout/hProcess9"/>
    <dgm:cxn modelId="{A8361870-30C3-41F3-B813-C4F69E16FAAC}" type="presParOf" srcId="{6F9451E7-3C15-41A8-AF7D-458D0A1250ED}" destId="{C702F351-26C5-4FED-BA64-320882356697}" srcOrd="13" destOrd="0" presId="urn:microsoft.com/office/officeart/2005/8/layout/hProcess9"/>
    <dgm:cxn modelId="{C8B74219-6BA9-4DD9-A608-195A17F3B244}" type="presParOf" srcId="{6F9451E7-3C15-41A8-AF7D-458D0A1250ED}" destId="{B401CEDC-DCA8-4FCE-9ED7-9383D3600622}" srcOrd="14" destOrd="0" presId="urn:microsoft.com/office/officeart/2005/8/layout/hProcess9"/>
    <dgm:cxn modelId="{7413877B-8F8F-4B9F-B0E4-C92DED811925}" type="presParOf" srcId="{6F9451E7-3C15-41A8-AF7D-458D0A1250ED}" destId="{9217FCFC-560D-4F5D-A5E6-26BDFCB24CD4}" srcOrd="15" destOrd="0" presId="urn:microsoft.com/office/officeart/2005/8/layout/hProcess9"/>
    <dgm:cxn modelId="{256C340D-169E-4111-9809-2692B76D8DE0}" type="presParOf" srcId="{6F9451E7-3C15-41A8-AF7D-458D0A1250ED}" destId="{FF1E51E6-1EDC-4276-BC80-FD6F50A45811}" srcOrd="16" destOrd="0" presId="urn:microsoft.com/office/officeart/2005/8/layout/hProcess9"/>
    <dgm:cxn modelId="{7F1591E1-AAC1-4912-A858-FEBAF103A380}" type="presParOf" srcId="{6F9451E7-3C15-41A8-AF7D-458D0A1250ED}" destId="{BBCB4098-7730-4F5B-BAF5-D6C5669A7476}" srcOrd="17" destOrd="0" presId="urn:microsoft.com/office/officeart/2005/8/layout/hProcess9"/>
    <dgm:cxn modelId="{735C9823-E0D6-4341-8A54-AE051F339EB8}" type="presParOf" srcId="{6F9451E7-3C15-41A8-AF7D-458D0A1250ED}" destId="{9E626728-A4C9-4012-8051-EA95BC2E8B81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4C30E1-0528-4A10-9A53-6474C18C1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3622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6C6EA-0CFD-4F1E-A3AE-5B3B52299F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172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point08:999/doc/CCNET/CruiseControl.NET%20Server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firstpoint08:999/doc/CCNET/File%20Merge%20Task.html" TargetMode="External"/><Relationship Id="rId5" Type="http://schemas.openxmlformats.org/officeDocument/2006/relationships/hyperlink" Target="http://firstpoint08:999/doc/CCNET/Configuring%20the%20Server.html" TargetMode="External"/><Relationship Id="rId4" Type="http://schemas.openxmlformats.org/officeDocument/2006/relationships/hyperlink" Target="http://firstpoint08:999/doc/CCNET/Project%20Configuration%20Block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A14F9-8870-4BD7-B0A6-B7B3C78FE189}" type="slidenum">
              <a:rPr lang="en-US"/>
              <a:pPr/>
              <a:t>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Review Committee:</a:t>
            </a:r>
          </a:p>
          <a:p>
            <a:r>
              <a:rPr lang="en-US" dirty="0"/>
              <a:t>Review Date: 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46CFB-72CE-4BAD-B341-709F834F7D01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3F281-2861-4F4B-B849-66358E45F2F0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8E2F6-4EC9-42C0-9FE1-833453A81F24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97D69-C629-45FC-AB4C-1806E418A14F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43801-6846-4D2E-A55B-169CCA4AF218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DEE55-7E23-4C10-98E8-F42A1C50FF0F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26AE1-DDF5-4D07-A20F-C25D632D89B6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dirty="0" smtClean="0"/>
              <a:t>Status: include 4 values:</a:t>
            </a:r>
          </a:p>
          <a:p>
            <a:pPr marL="1143000" lvl="2" indent="-228600"/>
            <a:r>
              <a:rPr lang="en-US" dirty="0" smtClean="0"/>
              <a:t>Passed/Failed: will be set automatically when test case execution is completed</a:t>
            </a:r>
          </a:p>
          <a:p>
            <a:pPr marL="1143000" lvl="2" indent="-228600"/>
            <a:r>
              <a:rPr lang="en-US" dirty="0" smtClean="0"/>
              <a:t>Locked: system will not run test cases marked “Locked”</a:t>
            </a:r>
          </a:p>
          <a:p>
            <a:pPr marL="1143000" lvl="2" indent="-228600"/>
            <a:r>
              <a:rPr lang="en-US" dirty="0" smtClean="0"/>
              <a:t>Comment: detail description for each test case and system will skip rows marked “Comment”</a:t>
            </a:r>
          </a:p>
          <a:p>
            <a:pPr lvl="1"/>
            <a:r>
              <a:rPr lang="en-US" dirty="0" smtClean="0"/>
              <a:t>Test Case Name: enter test case file name</a:t>
            </a:r>
          </a:p>
          <a:p>
            <a:pPr lvl="1"/>
            <a:r>
              <a:rPr lang="en-US" dirty="0" err="1" smtClean="0"/>
              <a:t>Begin;End</a:t>
            </a:r>
            <a:r>
              <a:rPr lang="en-US" dirty="0" smtClean="0"/>
              <a:t>: system will run test case from begin row to end row as identified</a:t>
            </a:r>
          </a:p>
          <a:p>
            <a:pPr lvl="1"/>
            <a:r>
              <a:rPr lang="en-US" dirty="0" smtClean="0"/>
              <a:t>Description: will be set with error lines number when test case execution is completed and fails to work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7B531-C99F-4ECD-ACBB-DB04D48447D3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6B368-90D9-4FD4-8AC1-FFB4A21FC160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FBB12-84AC-460D-9B76-600ED5469D68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218AB-90CE-460E-90EE-03105E017DA8}" type="slidenum">
              <a:rPr lang="en-US"/>
              <a:pPr/>
              <a:t>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Course Review Committee:</a:t>
            </a:r>
          </a:p>
          <a:p>
            <a:r>
              <a:rPr lang="en-US"/>
              <a:t>Review Date: 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FBB12-84AC-460D-9B76-600ED5469D68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E31D0-57DA-481E-8C7B-8C17A430D3C5}" type="slidenum">
              <a:rPr lang="en-US"/>
              <a:pPr/>
              <a:t>49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Course Review Committee:</a:t>
            </a:r>
          </a:p>
          <a:p>
            <a:r>
              <a:rPr lang="en-US"/>
              <a:t>Review Date: 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Building should take one action at most</a:t>
            </a:r>
          </a:p>
          <a:p>
            <a:pPr lvl="1"/>
            <a:r>
              <a:rPr lang="en-US" dirty="0" smtClean="0"/>
              <a:t>Building should not take your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C6EA-0CFD-4F1E-A3AE-5B3B52299F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6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The </a:t>
            </a:r>
            <a:r>
              <a:rPr lang="en-US" dirty="0" smtClean="0">
                <a:hlinkClick r:id="rId3" tooltip="CruiseControl.NET Server"/>
              </a:rPr>
              <a:t>CruiseControl.NET Server</a:t>
            </a:r>
            <a:r>
              <a:rPr lang="en-US" dirty="0" smtClean="0"/>
              <a:t> is started, and a project is started according to a </a:t>
            </a:r>
            <a:r>
              <a:rPr lang="en-US" dirty="0" smtClean="0">
                <a:hlinkClick r:id="rId4" tooltip="Project Configuration Block"/>
              </a:rPr>
              <a:t>Project Configuration Block</a:t>
            </a:r>
            <a:r>
              <a:rPr lang="en-US" dirty="0" smtClean="0"/>
              <a:t> in the </a:t>
            </a:r>
            <a:r>
              <a:rPr lang="en-US" dirty="0" smtClean="0">
                <a:hlinkClick r:id="rId5" tooltip="Configuring the Server"/>
              </a:rPr>
              <a:t>Server's Configuration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CCNet</a:t>
            </a:r>
            <a:r>
              <a:rPr lang="en-US" dirty="0" smtClean="0"/>
              <a:t> checks the source code repository for modifications that have occurred since the last build attempt. </a:t>
            </a:r>
          </a:p>
          <a:p>
            <a:pPr lvl="1"/>
            <a:r>
              <a:rPr lang="en-US" dirty="0" smtClean="0"/>
              <a:t>When modifications are detected </a:t>
            </a:r>
          </a:p>
          <a:p>
            <a:pPr lvl="2"/>
            <a:r>
              <a:rPr lang="en-US" dirty="0" err="1" smtClean="0"/>
              <a:t>CCNet</a:t>
            </a:r>
            <a:r>
              <a:rPr lang="en-US" dirty="0" smtClean="0"/>
              <a:t> labels the project with </a:t>
            </a:r>
            <a:r>
              <a:rPr lang="en-US" dirty="0" err="1" smtClean="0"/>
              <a:t>CCNETUNVERIFIEDxxx</a:t>
            </a:r>
            <a:r>
              <a:rPr lang="en-US" dirty="0" smtClean="0"/>
              <a:t> (xxx = date/time) (Visual Source Safe only, optionally) </a:t>
            </a:r>
          </a:p>
          <a:p>
            <a:pPr lvl="2"/>
            <a:r>
              <a:rPr lang="en-US" dirty="0" err="1" smtClean="0"/>
              <a:t>CCNet</a:t>
            </a:r>
            <a:r>
              <a:rPr lang="en-US" dirty="0" smtClean="0"/>
              <a:t> gets the latest version of the source from the source control repository </a:t>
            </a:r>
          </a:p>
          <a:p>
            <a:pPr lvl="2"/>
            <a:r>
              <a:rPr lang="en-US" dirty="0" err="1" smtClean="0"/>
              <a:t>CCNet</a:t>
            </a:r>
            <a:r>
              <a:rPr lang="en-US" dirty="0" smtClean="0"/>
              <a:t> starts the build by executing the tasks in the </a:t>
            </a:r>
            <a:r>
              <a:rPr lang="en-US" b="1" dirty="0" smtClean="0"/>
              <a:t>&lt;tasks&gt;</a:t>
            </a:r>
            <a:r>
              <a:rPr lang="en-US" dirty="0" smtClean="0"/>
              <a:t> section of the </a:t>
            </a:r>
            <a:r>
              <a:rPr lang="en-US" b="1" dirty="0" err="1" smtClean="0"/>
              <a:t>ccnet.config</a:t>
            </a:r>
            <a:r>
              <a:rPr lang="en-US" dirty="0" smtClean="0"/>
              <a:t> file. In this example, the build will execute the </a:t>
            </a:r>
            <a:r>
              <a:rPr lang="en-US" b="1" dirty="0" smtClean="0"/>
              <a:t>&lt;</a:t>
            </a:r>
            <a:r>
              <a:rPr lang="en-US" b="1" dirty="0" err="1" smtClean="0"/>
              <a:t>nant</a:t>
            </a:r>
            <a:r>
              <a:rPr lang="en-US" b="1" dirty="0" smtClean="0"/>
              <a:t>&gt;</a:t>
            </a:r>
            <a:r>
              <a:rPr lang="en-US" dirty="0" smtClean="0"/>
              <a:t> task to run the </a:t>
            </a:r>
            <a:r>
              <a:rPr lang="en-US" dirty="0" err="1" smtClean="0"/>
              <a:t>NAnt</a:t>
            </a:r>
            <a:r>
              <a:rPr lang="en-US" dirty="0" smtClean="0"/>
              <a:t> build file. 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NAnt</a:t>
            </a:r>
            <a:r>
              <a:rPr lang="en-US" dirty="0" smtClean="0"/>
              <a:t> processes the build script specified by the </a:t>
            </a:r>
            <a:r>
              <a:rPr lang="en-US" b="1" dirty="0" smtClean="0"/>
              <a:t>&lt;</a:t>
            </a:r>
            <a:r>
              <a:rPr lang="en-US" b="1" dirty="0" err="1" smtClean="0"/>
              <a:t>nant</a:t>
            </a:r>
            <a:r>
              <a:rPr lang="en-US" b="1" dirty="0" smtClean="0"/>
              <a:t>&gt;</a:t>
            </a:r>
            <a:r>
              <a:rPr lang="en-US" dirty="0" smtClean="0"/>
              <a:t> element . The following steps make up one possible scenario. </a:t>
            </a:r>
          </a:p>
          <a:p>
            <a:pPr lvl="1"/>
            <a:r>
              <a:rPr lang="en-US" dirty="0" err="1" smtClean="0"/>
              <a:t>NAnt</a:t>
            </a:r>
            <a:r>
              <a:rPr lang="en-US" dirty="0" smtClean="0"/>
              <a:t> runs VS.NET using either the </a:t>
            </a:r>
            <a:r>
              <a:rPr lang="en-US" b="1" dirty="0" smtClean="0"/>
              <a:t>&lt;exec&gt;</a:t>
            </a:r>
            <a:r>
              <a:rPr lang="en-US" dirty="0" smtClean="0"/>
              <a:t> task or the </a:t>
            </a:r>
            <a:r>
              <a:rPr lang="en-US" b="1" dirty="0" smtClean="0"/>
              <a:t>&lt;solution&gt;</a:t>
            </a:r>
            <a:r>
              <a:rPr lang="en-US" dirty="0" smtClean="0"/>
              <a:t> task. The </a:t>
            </a:r>
            <a:r>
              <a:rPr lang="en-US" b="1" dirty="0" smtClean="0"/>
              <a:t>&lt;solution&gt;</a:t>
            </a:r>
            <a:r>
              <a:rPr lang="en-US" dirty="0" smtClean="0"/>
              <a:t> task provides better reporting capability for later steps. </a:t>
            </a:r>
          </a:p>
          <a:p>
            <a:pPr lvl="1"/>
            <a:r>
              <a:rPr lang="en-US" dirty="0" err="1" smtClean="0"/>
              <a:t>NAnt</a:t>
            </a:r>
            <a:r>
              <a:rPr lang="en-US" dirty="0" smtClean="0"/>
              <a:t> runs </a:t>
            </a:r>
            <a:r>
              <a:rPr lang="en-US" dirty="0" err="1" smtClean="0"/>
              <a:t>NUnit</a:t>
            </a:r>
            <a:r>
              <a:rPr lang="en-US" dirty="0" smtClean="0"/>
              <a:t> using the </a:t>
            </a:r>
            <a:r>
              <a:rPr lang="en-US" b="1" dirty="0" smtClean="0"/>
              <a:t>&lt;nunit2&gt;</a:t>
            </a:r>
            <a:r>
              <a:rPr lang="en-US" dirty="0" smtClean="0"/>
              <a:t> task or the </a:t>
            </a:r>
            <a:r>
              <a:rPr lang="en-US" b="1" dirty="0" smtClean="0"/>
              <a:t>&lt;exec&gt;</a:t>
            </a:r>
            <a:r>
              <a:rPr lang="en-US" dirty="0" smtClean="0"/>
              <a:t> task </a:t>
            </a:r>
          </a:p>
          <a:p>
            <a:pPr lvl="1"/>
            <a:r>
              <a:rPr lang="en-US" dirty="0" err="1" smtClean="0"/>
              <a:t>NAnt</a:t>
            </a:r>
            <a:r>
              <a:rPr lang="en-US" dirty="0" smtClean="0"/>
              <a:t> runs </a:t>
            </a:r>
            <a:r>
              <a:rPr lang="en-US" dirty="0" err="1" smtClean="0"/>
              <a:t>FxCop</a:t>
            </a:r>
            <a:r>
              <a:rPr lang="en-US" dirty="0" smtClean="0"/>
              <a:t> using the </a:t>
            </a:r>
            <a:r>
              <a:rPr lang="en-US" b="1" dirty="0" smtClean="0"/>
              <a:t>&lt;exec&gt;</a:t>
            </a:r>
            <a:r>
              <a:rPr lang="en-US" dirty="0" smtClean="0"/>
              <a:t> task 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CCNet</a:t>
            </a:r>
            <a:r>
              <a:rPr lang="en-US" dirty="0" smtClean="0"/>
              <a:t> receives the outcome of the </a:t>
            </a:r>
            <a:r>
              <a:rPr lang="en-US" dirty="0" err="1" smtClean="0"/>
              <a:t>NAnt</a:t>
            </a:r>
            <a:r>
              <a:rPr lang="en-US" dirty="0" smtClean="0"/>
              <a:t> execution (Success/Failed) </a:t>
            </a:r>
          </a:p>
          <a:p>
            <a:pPr lvl="1"/>
            <a:r>
              <a:rPr lang="en-US" dirty="0" smtClean="0"/>
              <a:t>If the build was successful, </a:t>
            </a:r>
            <a:r>
              <a:rPr lang="en-US" dirty="0" err="1" smtClean="0"/>
              <a:t>CCNet</a:t>
            </a:r>
            <a:r>
              <a:rPr lang="en-US" dirty="0" smtClean="0"/>
              <a:t> replaces the </a:t>
            </a:r>
            <a:r>
              <a:rPr lang="en-US" dirty="0" err="1" smtClean="0"/>
              <a:t>CCNETUNVERIFIEDxxx</a:t>
            </a:r>
            <a:r>
              <a:rPr lang="en-US" dirty="0" smtClean="0"/>
              <a:t> label with the next sequential build number. (VSS only) </a:t>
            </a:r>
          </a:p>
          <a:p>
            <a:pPr lvl="1"/>
            <a:r>
              <a:rPr lang="en-US" dirty="0" smtClean="0"/>
              <a:t>The XML output files are gathered from each step using the </a:t>
            </a:r>
            <a:r>
              <a:rPr lang="en-US" dirty="0" smtClean="0">
                <a:hlinkClick r:id="rId6" tooltip="File Merge Task"/>
              </a:rPr>
              <a:t>File Merge Task</a:t>
            </a:r>
            <a:r>
              <a:rPr lang="en-US" dirty="0" smtClean="0"/>
              <a:t> and output as an xml file in the log directory specified in the </a:t>
            </a:r>
            <a:r>
              <a:rPr lang="en-US" b="1" dirty="0" smtClean="0"/>
              <a:t>&lt;</a:t>
            </a:r>
            <a:r>
              <a:rPr lang="en-US" b="1" dirty="0" err="1" smtClean="0"/>
              <a:t>logDir</a:t>
            </a:r>
            <a:r>
              <a:rPr lang="en-US" b="1" dirty="0" smtClean="0"/>
              <a:t>&gt;</a:t>
            </a:r>
            <a:r>
              <a:rPr lang="en-US" dirty="0" smtClean="0"/>
              <a:t> element. 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CCNet</a:t>
            </a:r>
            <a:r>
              <a:rPr lang="en-US" dirty="0" smtClean="0"/>
              <a:t> sends out email based on the </a:t>
            </a:r>
            <a:r>
              <a:rPr lang="en-US" b="1" dirty="0" smtClean="0"/>
              <a:t>&lt;publishers&gt;&lt;email&gt;</a:t>
            </a:r>
            <a:r>
              <a:rPr lang="en-US" dirty="0" smtClean="0"/>
              <a:t> elements in </a:t>
            </a:r>
            <a:r>
              <a:rPr lang="en-US" b="1" dirty="0" err="1" smtClean="0"/>
              <a:t>ccnet.config</a:t>
            </a:r>
            <a:r>
              <a:rPr lang="en-US" dirty="0" smtClean="0"/>
              <a:t> (Optional). 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&lt;group notification="change"&gt;</a:t>
            </a:r>
            <a:r>
              <a:rPr lang="en-US" dirty="0" smtClean="0"/>
              <a:t> is set, then the individuals will only receive email if the status of the build changes (Success -&gt; Fail, or Fail -&gt; Success) 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&lt;group notification="always"&gt;</a:t>
            </a:r>
            <a:r>
              <a:rPr lang="en-US" dirty="0" smtClean="0"/>
              <a:t> is set, then the individuals will receive email for every build. 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CCTray</a:t>
            </a:r>
            <a:r>
              <a:rPr lang="en-US" dirty="0" smtClean="0"/>
              <a:t> displays current status of the build in the client system tray. The user can use the "Launch web page" menu item to browse to the build status website. </a:t>
            </a:r>
          </a:p>
          <a:p>
            <a:r>
              <a:rPr lang="en-US" dirty="0" smtClean="0"/>
              <a:t>7. Project Dashboard enables multiple continuous integration projects to be viewed.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C6EA-0CFD-4F1E-A3AE-5B3B52299F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218AB-90CE-460E-90EE-03105E017DA8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Course Review Committee:</a:t>
            </a:r>
          </a:p>
          <a:p>
            <a:r>
              <a:rPr lang="en-US"/>
              <a:t>Review Date: 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218AB-90CE-460E-90EE-03105E017DA8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Course Review Committee:</a:t>
            </a:r>
          </a:p>
          <a:p>
            <a:r>
              <a:rPr lang="en-US"/>
              <a:t>Review Date: 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F7A59-B29F-49AB-9417-B12428E12C92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C66D5-D736-4204-8F4F-F98286F06707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F60C3-D95D-49BA-B208-BEE0863733BB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2" name="Rectangle 24"/>
          <p:cNvSpPr>
            <a:spLocks noChangeArrowheads="1"/>
          </p:cNvSpPr>
          <p:nvPr userDrawn="1"/>
        </p:nvSpPr>
        <p:spPr bwMode="auto">
          <a:xfrm>
            <a:off x="539750" y="6557963"/>
            <a:ext cx="8451850" cy="233362"/>
          </a:xfrm>
          <a:prstGeom prst="rect">
            <a:avLst/>
          </a:pr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Freeform 16"/>
          <p:cNvSpPr>
            <a:spLocks/>
          </p:cNvSpPr>
          <p:nvPr userDrawn="1"/>
        </p:nvSpPr>
        <p:spPr bwMode="auto">
          <a:xfrm>
            <a:off x="1387475" y="838200"/>
            <a:ext cx="7408863" cy="4100513"/>
          </a:xfrm>
          <a:custGeom>
            <a:avLst/>
            <a:gdLst>
              <a:gd name="T0" fmla="*/ 0 w 4651"/>
              <a:gd name="T1" fmla="*/ 0 h 2583"/>
              <a:gd name="T2" fmla="*/ 4650 w 4651"/>
              <a:gd name="T3" fmla="*/ 0 h 2583"/>
              <a:gd name="T4" fmla="*/ 4651 w 4651"/>
              <a:gd name="T5" fmla="*/ 2583 h 2583"/>
              <a:gd name="T6" fmla="*/ 2866 w 4651"/>
              <a:gd name="T7" fmla="*/ 2583 h 2583"/>
              <a:gd name="T8" fmla="*/ 1 w 4651"/>
              <a:gd name="T9" fmla="*/ 237 h 2583"/>
              <a:gd name="T10" fmla="*/ 0 w 4651"/>
              <a:gd name="T11" fmla="*/ 0 h 2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51" h="2583">
                <a:moveTo>
                  <a:pt x="0" y="0"/>
                </a:moveTo>
                <a:lnTo>
                  <a:pt x="4650" y="0"/>
                </a:lnTo>
                <a:lnTo>
                  <a:pt x="4651" y="2583"/>
                </a:lnTo>
                <a:lnTo>
                  <a:pt x="2866" y="2583"/>
                </a:lnTo>
                <a:lnTo>
                  <a:pt x="1" y="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552825" y="2133600"/>
            <a:ext cx="4775200" cy="992188"/>
          </a:xfrm>
        </p:spPr>
        <p:txBody>
          <a:bodyPr anchor="b"/>
          <a:lstStyle>
            <a:lvl1pPr>
              <a:spcBef>
                <a:spcPct val="20000"/>
              </a:spcBef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8146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760788"/>
            <a:ext cx="3756025" cy="8826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 userDrawn="1"/>
        </p:nvSpPr>
        <p:spPr bwMode="auto">
          <a:xfrm>
            <a:off x="5835650" y="6611938"/>
            <a:ext cx="28860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</a:defRPr>
            </a:lvl1pPr>
            <a:lvl2pPr marL="409575" defTabSz="820738">
              <a:defRPr>
                <a:solidFill>
                  <a:schemeClr val="tx1"/>
                </a:solidFill>
                <a:latin typeface="Arial" charset="0"/>
              </a:defRPr>
            </a:lvl2pPr>
            <a:lvl3pPr marL="820738" defTabSz="820738">
              <a:defRPr>
                <a:solidFill>
                  <a:schemeClr val="tx1"/>
                </a:solidFill>
                <a:latin typeface="Arial" charset="0"/>
              </a:defRPr>
            </a:lvl3pPr>
            <a:lvl4pPr marL="1230313" defTabSz="820738">
              <a:defRPr>
                <a:solidFill>
                  <a:schemeClr val="tx1"/>
                </a:solidFill>
                <a:latin typeface="Arial" charset="0"/>
              </a:defRPr>
            </a:lvl4pPr>
            <a:lvl5pPr marL="1641475" defTabSz="820738">
              <a:defRPr>
                <a:solidFill>
                  <a:schemeClr val="tx1"/>
                </a:solidFill>
                <a:latin typeface="Arial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fld id="{B55FDD60-6B08-4EDB-93AB-DF46689293CA}" type="datetime8">
              <a:rPr lang="en-US" sz="800" b="1">
                <a:solidFill>
                  <a:srgbClr val="777777"/>
                </a:solidFill>
                <a:ea typeface="MS PGothic" pitchFamily="34" charset="-128"/>
              </a:rPr>
              <a:pPr algn="r" eaLnBrk="0" hangingPunct="0">
                <a:spcBef>
                  <a:spcPct val="50000"/>
                </a:spcBef>
              </a:pPr>
              <a:t>7/1/2012 2:58 PM</a:t>
            </a:fld>
            <a:r>
              <a:rPr lang="en-US" sz="800" b="1">
                <a:solidFill>
                  <a:srgbClr val="777777"/>
                </a:solidFill>
                <a:ea typeface="MS PGothic" pitchFamily="34" charset="-128"/>
              </a:rPr>
              <a:t>   New </a:t>
            </a:r>
            <a:fld id="{CD4CFC99-2D26-4C95-BCF6-12F27400111D}" type="slidenum">
              <a:rPr lang="en-US" sz="800" b="1">
                <a:solidFill>
                  <a:srgbClr val="777777"/>
                </a:solidFill>
                <a:ea typeface="MS PGothic" pitchFamily="34" charset="-128"/>
              </a:rPr>
              <a:pPr algn="r" eaLnBrk="0" hangingPunct="0">
                <a:spcBef>
                  <a:spcPct val="50000"/>
                </a:spcBef>
              </a:pPr>
              <a:t>‹#›</a:t>
            </a:fld>
            <a:r>
              <a:rPr lang="en-US" sz="800" b="1">
                <a:solidFill>
                  <a:srgbClr val="777777"/>
                </a:solidFill>
                <a:ea typeface="MS PGothic" pitchFamily="34" charset="-128"/>
              </a:rPr>
              <a:t>    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 userDrawn="1"/>
        </p:nvSpPr>
        <p:spPr bwMode="auto">
          <a:xfrm>
            <a:off x="609600" y="6588125"/>
            <a:ext cx="3808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</a:defRPr>
            </a:lvl1pPr>
            <a:lvl2pPr marL="409575" defTabSz="820738">
              <a:defRPr>
                <a:solidFill>
                  <a:schemeClr val="tx1"/>
                </a:solidFill>
                <a:latin typeface="Arial" charset="0"/>
              </a:defRPr>
            </a:lvl2pPr>
            <a:lvl3pPr marL="820738" defTabSz="820738">
              <a:defRPr>
                <a:solidFill>
                  <a:schemeClr val="tx1"/>
                </a:solidFill>
                <a:latin typeface="Arial" charset="0"/>
              </a:defRPr>
            </a:lvl3pPr>
            <a:lvl4pPr marL="1230313" defTabSz="820738">
              <a:defRPr>
                <a:solidFill>
                  <a:schemeClr val="tx1"/>
                </a:solidFill>
                <a:latin typeface="Arial" charset="0"/>
              </a:defRPr>
            </a:lvl4pPr>
            <a:lvl5pPr marL="1641475" defTabSz="820738">
              <a:defRPr>
                <a:solidFill>
                  <a:schemeClr val="tx1"/>
                </a:solidFill>
                <a:latin typeface="Arial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100">
                <a:solidFill>
                  <a:schemeClr val="bg1"/>
                </a:solidFill>
                <a:ea typeface="MS PGothic" pitchFamily="34" charset="-128"/>
              </a:rPr>
              <a:t>CSC Private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457201"/>
            <a:ext cx="8455025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15890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345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127110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600200"/>
            <a:ext cx="4151312" cy="158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51313" cy="158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89034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31578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2878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006829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359576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457200"/>
            <a:ext cx="8455025" cy="785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4488" y="1600200"/>
            <a:ext cx="8455025" cy="15890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6883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3" name="Freeform 19"/>
          <p:cNvSpPr>
            <a:spLocks/>
          </p:cNvSpPr>
          <p:nvPr userDrawn="1"/>
        </p:nvSpPr>
        <p:spPr bwMode="auto">
          <a:xfrm>
            <a:off x="811213" y="6556375"/>
            <a:ext cx="7989887" cy="233363"/>
          </a:xfrm>
          <a:custGeom>
            <a:avLst/>
            <a:gdLst>
              <a:gd name="T0" fmla="*/ 0 w 5033"/>
              <a:gd name="T1" fmla="*/ 0 h 147"/>
              <a:gd name="T2" fmla="*/ 0 w 5033"/>
              <a:gd name="T3" fmla="*/ 110 h 147"/>
              <a:gd name="T4" fmla="*/ 37 w 5033"/>
              <a:gd name="T5" fmla="*/ 147 h 147"/>
              <a:gd name="T6" fmla="*/ 5031 w 5033"/>
              <a:gd name="T7" fmla="*/ 147 h 147"/>
              <a:gd name="T8" fmla="*/ 5033 w 5033"/>
              <a:gd name="T9" fmla="*/ 3 h 147"/>
              <a:gd name="T10" fmla="*/ 0 w 5033"/>
              <a:gd name="T11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3" h="147">
                <a:moveTo>
                  <a:pt x="0" y="0"/>
                </a:moveTo>
                <a:lnTo>
                  <a:pt x="0" y="110"/>
                </a:lnTo>
                <a:lnTo>
                  <a:pt x="37" y="147"/>
                </a:lnTo>
                <a:lnTo>
                  <a:pt x="5031" y="147"/>
                </a:lnTo>
                <a:lnTo>
                  <a:pt x="5033" y="3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457200"/>
            <a:ext cx="84550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Second line</a:t>
            </a:r>
          </a:p>
        </p:txBody>
      </p:sp>
      <p:sp>
        <p:nvSpPr>
          <p:cNvPr id="4712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600200"/>
            <a:ext cx="8455025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 userDrawn="1"/>
        </p:nvSpPr>
        <p:spPr bwMode="auto">
          <a:xfrm>
            <a:off x="5835650" y="6611938"/>
            <a:ext cx="28860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20738">
              <a:defRPr>
                <a:solidFill>
                  <a:schemeClr val="tx1"/>
                </a:solidFill>
                <a:latin typeface="Arial" charset="0"/>
              </a:defRPr>
            </a:lvl1pPr>
            <a:lvl2pPr marL="409575" defTabSz="820738">
              <a:defRPr>
                <a:solidFill>
                  <a:schemeClr val="tx1"/>
                </a:solidFill>
                <a:latin typeface="Arial" charset="0"/>
              </a:defRPr>
            </a:lvl2pPr>
            <a:lvl3pPr marL="820738" defTabSz="820738">
              <a:defRPr>
                <a:solidFill>
                  <a:schemeClr val="tx1"/>
                </a:solidFill>
                <a:latin typeface="Arial" charset="0"/>
              </a:defRPr>
            </a:lvl3pPr>
            <a:lvl4pPr marL="1230313" defTabSz="820738">
              <a:defRPr>
                <a:solidFill>
                  <a:schemeClr val="tx1"/>
                </a:solidFill>
                <a:latin typeface="Arial" charset="0"/>
              </a:defRPr>
            </a:lvl4pPr>
            <a:lvl5pPr marL="1641475" defTabSz="820738">
              <a:defRPr>
                <a:solidFill>
                  <a:schemeClr val="tx1"/>
                </a:solidFill>
                <a:latin typeface="Arial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fld id="{DB1BC417-36A8-44DE-942F-B4C399F79BB2}" type="datetime8">
              <a:rPr lang="en-US" sz="800" b="1">
                <a:solidFill>
                  <a:srgbClr val="777777"/>
                </a:solidFill>
                <a:ea typeface="MS PGothic" pitchFamily="34" charset="-128"/>
              </a:rPr>
              <a:pPr algn="r" eaLnBrk="0" hangingPunct="0">
                <a:spcBef>
                  <a:spcPct val="50000"/>
                </a:spcBef>
              </a:pPr>
              <a:t>7/1/2012 2:58 PM</a:t>
            </a:fld>
            <a:r>
              <a:rPr lang="en-US" sz="800" b="1" dirty="0">
                <a:solidFill>
                  <a:srgbClr val="777777"/>
                </a:solidFill>
                <a:ea typeface="MS PGothic" pitchFamily="34" charset="-128"/>
              </a:rPr>
              <a:t>   </a:t>
            </a:r>
            <a:fld id="{01506672-0929-4A37-BF92-9364C70DFAC4}" type="slidenum">
              <a:rPr lang="en-US" sz="800" b="1" smtClean="0">
                <a:solidFill>
                  <a:srgbClr val="777777"/>
                </a:solidFill>
                <a:ea typeface="MS PGothic" pitchFamily="34" charset="-128"/>
              </a:rPr>
              <a:pPr algn="r" eaLnBrk="0" hangingPunct="0">
                <a:spcBef>
                  <a:spcPct val="50000"/>
                </a:spcBef>
              </a:pPr>
              <a:t>‹#›</a:t>
            </a:fld>
            <a:r>
              <a:rPr lang="en-US" sz="800" b="1" dirty="0" smtClean="0">
                <a:solidFill>
                  <a:srgbClr val="777777"/>
                </a:solidFill>
                <a:ea typeface="MS PGothic" pitchFamily="34" charset="-128"/>
              </a:rPr>
              <a:t>    </a:t>
            </a:r>
            <a:endParaRPr lang="en-US" sz="800" b="1" dirty="0">
              <a:solidFill>
                <a:srgbClr val="777777"/>
              </a:solidFill>
              <a:ea typeface="MS PGothic" pitchFamily="34" charset="-128"/>
            </a:endParaRPr>
          </a:p>
        </p:txBody>
      </p:sp>
      <p:sp>
        <p:nvSpPr>
          <p:cNvPr id="47129" name="Rectangle 25"/>
          <p:cNvSpPr>
            <a:spLocks noChangeArrowheads="1"/>
          </p:cNvSpPr>
          <p:nvPr userDrawn="1"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0" anchor="ctr"/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 dirty="0" smtClean="0">
                <a:solidFill>
                  <a:schemeClr val="bg1"/>
                </a:solidFill>
                <a:ea typeface="MS PGothic" pitchFamily="34" charset="-128"/>
              </a:rPr>
              <a:t>Continuous Integration</a:t>
            </a:r>
            <a:endParaRPr lang="en-US" sz="1400" b="1" dirty="0"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2" r:id="rId7"/>
    <p:sldLayoutId id="2147483663" r:id="rId8"/>
    <p:sldLayoutId id="2147483666" r:id="rId9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8275" indent="-168275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CC003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68275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CC0033"/>
        </a:buClr>
        <a:buChar char="–"/>
        <a:defRPr>
          <a:solidFill>
            <a:schemeClr val="tx1"/>
          </a:solidFill>
          <a:latin typeface="+mn-lt"/>
        </a:defRPr>
      </a:lvl2pPr>
      <a:lvl3pPr marL="860425" indent="-177800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CC0033"/>
        </a:buClr>
        <a:buChar char="•"/>
        <a:defRPr sz="1600">
          <a:solidFill>
            <a:schemeClr val="tx1"/>
          </a:solidFill>
          <a:latin typeface="+mn-lt"/>
        </a:defRPr>
      </a:lvl3pPr>
      <a:lvl4pPr marL="1196975" indent="-168275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CC0033"/>
        </a:buClr>
        <a:buChar char="–"/>
        <a:defRPr sz="1600">
          <a:solidFill>
            <a:schemeClr val="tx1"/>
          </a:solidFill>
          <a:latin typeface="+mn-lt"/>
        </a:defRPr>
      </a:lvl4pPr>
      <a:lvl5pPr marL="1543050" indent="-168275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CC0033"/>
        </a:buClr>
        <a:buChar char="»"/>
        <a:defRPr sz="1600">
          <a:solidFill>
            <a:schemeClr val="tx1"/>
          </a:solidFill>
          <a:latin typeface="+mn-lt"/>
        </a:defRPr>
      </a:lvl5pPr>
      <a:lvl6pPr marL="2000250" indent="-168275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CC0033"/>
        </a:buClr>
        <a:buChar char="»"/>
        <a:defRPr sz="1600">
          <a:solidFill>
            <a:schemeClr val="tx1"/>
          </a:solidFill>
          <a:latin typeface="+mn-lt"/>
        </a:defRPr>
      </a:lvl6pPr>
      <a:lvl7pPr marL="2457450" indent="-168275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CC0033"/>
        </a:buClr>
        <a:buChar char="»"/>
        <a:defRPr sz="1600">
          <a:solidFill>
            <a:schemeClr val="tx1"/>
          </a:solidFill>
          <a:latin typeface="+mn-lt"/>
        </a:defRPr>
      </a:lvl7pPr>
      <a:lvl8pPr marL="2914650" indent="-168275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CC0033"/>
        </a:buClr>
        <a:buChar char="»"/>
        <a:defRPr sz="1600">
          <a:solidFill>
            <a:schemeClr val="tx1"/>
          </a:solidFill>
          <a:latin typeface="+mn-lt"/>
        </a:defRPr>
      </a:lvl8pPr>
      <a:lvl9pPr marL="3371850" indent="-168275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CC0033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ant.sourceforge.net/release/0.85/help/fundamentals/buildfiles.html" TargetMode="External"/><Relationship Id="rId7" Type="http://schemas.openxmlformats.org/officeDocument/2006/relationships/hyperlink" Target="http://nant.sourceforge.net/release/0.85/help/fundamentals/properties.html" TargetMode="External"/><Relationship Id="rId2" Type="http://schemas.openxmlformats.org/officeDocument/2006/relationships/hyperlink" Target="http://nant.sourceforge.net/release/0.85/help/fundamentals/running-na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ant.sourceforge.net/release/0.85/help/fundamentals/tasks.html" TargetMode="External"/><Relationship Id="rId5" Type="http://schemas.openxmlformats.org/officeDocument/2006/relationships/hyperlink" Target="http://nant.sourceforge.net/release/0.85/help/fundamentals/targets.html" TargetMode="External"/><Relationship Id="rId4" Type="http://schemas.openxmlformats.org/officeDocument/2006/relationships/hyperlink" Target="http://nant.sourceforge.net/release/0.85/help/fundamentals/project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ant.sourceforge.net/" TargetMode="External"/><Relationship Id="rId2" Type="http://schemas.openxmlformats.org/officeDocument/2006/relationships/hyperlink" Target="http://nant.sourceforge.net/release/0.85/help/fundamentals/running-nan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ant.sourceforge.net/release/0.85/help/fundamentals/projects.html" TargetMode="External"/><Relationship Id="rId2" Type="http://schemas.openxmlformats.org/officeDocument/2006/relationships/hyperlink" Target="http://nant.sourceforge.net/release/0.85/help/fundamentals/buildfi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nt.sourceforge.net/release/0.85/help/fundamentals/targets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nant.sourceforge.net/release/0.85/help/fundamentals/buildfile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ant.sourceforge.net/release/0.85/help/fundamentals/project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nant.sourceforge.net/release/0.85/help/fundamentals/target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nant.sourceforge.net/release/0.85/help/fundamentals/target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ant.sourceforge.net/release/0.85/help/fundamentals/target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nant.sourceforge.net/release/0.85/help/fundamentals/target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ant.sourceforge.net/release/0.85/help/tasks/index.html" TargetMode="External"/><Relationship Id="rId2" Type="http://schemas.openxmlformats.org/officeDocument/2006/relationships/hyperlink" Target="http://nant.sourceforge.net/release/0.85/help/fundamentals/task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library/default.asp?url=/library/en-us/cpref/html/frlrfSystemTextEncodingClassTopic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nant.sourceforge.net/release/0.85/help/tasks/cop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ant.sourceforge.net/release/0.85/help/tasks/property.html" TargetMode="External"/><Relationship Id="rId2" Type="http://schemas.openxmlformats.org/officeDocument/2006/relationships/hyperlink" Target="http://nant.sourceforge.net/release/0.85/help/fundamentals/running-na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1" name="Rectangle 37"/>
          <p:cNvSpPr>
            <a:spLocks noGrp="1" noChangeArrowheads="1"/>
          </p:cNvSpPr>
          <p:nvPr>
            <p:ph type="ctrTitle"/>
          </p:nvPr>
        </p:nvSpPr>
        <p:spPr>
          <a:xfrm>
            <a:off x="2743200" y="1066800"/>
            <a:ext cx="5803220" cy="1981200"/>
          </a:xfrm>
          <a:noFill/>
          <a:ln/>
        </p:spPr>
        <p:txBody>
          <a:bodyPr/>
          <a:lstStyle/>
          <a:p>
            <a:pPr algn="r"/>
            <a:r>
              <a:rPr lang="en-US" b="1" dirty="0" smtClean="0"/>
              <a:t>Continuous Integration for SharePoint Projects with CruiseControl.NET and Coded UI Test</a:t>
            </a:r>
            <a:endParaRPr lang="en-US" b="1" dirty="0"/>
          </a:p>
        </p:txBody>
      </p:sp>
      <p:sp>
        <p:nvSpPr>
          <p:cNvPr id="6182" name="Rectangle 38"/>
          <p:cNvSpPr>
            <a:spLocks noGrp="1" noChangeArrowheads="1"/>
          </p:cNvSpPr>
          <p:nvPr>
            <p:ph type="subTitle" idx="1"/>
          </p:nvPr>
        </p:nvSpPr>
        <p:spPr>
          <a:xfrm>
            <a:off x="5715000" y="3505200"/>
            <a:ext cx="2819400" cy="209288"/>
          </a:xfrm>
          <a:noFill/>
          <a:ln/>
        </p:spPr>
        <p:txBody>
          <a:bodyPr/>
          <a:lstStyle/>
          <a:p>
            <a:pPr algn="r"/>
            <a:r>
              <a:rPr lang="en-US" smtClean="0"/>
              <a:t>June </a:t>
            </a:r>
            <a:r>
              <a:rPr lang="en-US" dirty="0" smtClean="0"/>
              <a:t>2012</a:t>
            </a:r>
            <a:endParaRPr lang="en-US" dirty="0"/>
          </a:p>
        </p:txBody>
      </p:sp>
      <p:grpSp>
        <p:nvGrpSpPr>
          <p:cNvPr id="6183" name="Group 39"/>
          <p:cNvGrpSpPr>
            <a:grpSpLocks/>
          </p:cNvGrpSpPr>
          <p:nvPr/>
        </p:nvGrpSpPr>
        <p:grpSpPr bwMode="auto">
          <a:xfrm>
            <a:off x="344488" y="4441825"/>
            <a:ext cx="5141912" cy="1804988"/>
            <a:chOff x="217" y="2692"/>
            <a:chExt cx="3519" cy="1235"/>
          </a:xfrm>
        </p:grpSpPr>
        <p:pic>
          <p:nvPicPr>
            <p:cNvPr id="6184" name="Picture 40" descr="cover peopl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16853"/>
            <a:stretch>
              <a:fillRect/>
            </a:stretch>
          </p:blipFill>
          <p:spPr bwMode="auto">
            <a:xfrm>
              <a:off x="217" y="2692"/>
              <a:ext cx="3085" cy="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5" name="Picture 41" descr="2655845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6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" y="2769"/>
              <a:ext cx="446" cy="1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Cruise Control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2554545"/>
          </a:xfrm>
        </p:spPr>
        <p:txBody>
          <a:bodyPr/>
          <a:lstStyle/>
          <a:p>
            <a:r>
              <a:rPr lang="en-US" dirty="0" smtClean="0"/>
              <a:t>CruiseControl.NET </a:t>
            </a:r>
            <a:r>
              <a:rPr lang="en-US" dirty="0"/>
              <a:t>is an Open Source Automated. Continuous Integration server, implemented using the .NET Framework. </a:t>
            </a:r>
            <a:endParaRPr lang="en-US" dirty="0" smtClean="0"/>
          </a:p>
          <a:p>
            <a:pPr lvl="1"/>
            <a:r>
              <a:rPr lang="en-US" dirty="0"/>
              <a:t>Created by </a:t>
            </a:r>
            <a:r>
              <a:rPr lang="en-US" dirty="0" err="1"/>
              <a:t>ThoughtWorks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version is 1.6 (Jan 2011)</a:t>
            </a:r>
            <a:endParaRPr lang="en-US" dirty="0" smtClean="0"/>
          </a:p>
          <a:p>
            <a:r>
              <a:rPr lang="en-US" dirty="0" smtClean="0"/>
              <a:t>Consist of a suite of applications:</a:t>
            </a:r>
          </a:p>
          <a:p>
            <a:pPr lvl="1"/>
            <a:r>
              <a:rPr lang="en-US" dirty="0" err="1" smtClean="0"/>
              <a:t>CCNet</a:t>
            </a:r>
            <a:r>
              <a:rPr lang="en-US" dirty="0" smtClean="0"/>
              <a:t> server</a:t>
            </a:r>
            <a:endParaRPr lang="en-US" dirty="0"/>
          </a:p>
          <a:p>
            <a:pPr lvl="1"/>
            <a:r>
              <a:rPr lang="en-US" dirty="0" err="1" smtClean="0"/>
              <a:t>WebDashBoard</a:t>
            </a:r>
            <a:endParaRPr lang="en-US" dirty="0"/>
          </a:p>
          <a:p>
            <a:pPr lvl="1"/>
            <a:r>
              <a:rPr lang="en-US" dirty="0" err="1" smtClean="0"/>
              <a:t>CCTray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699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CruiseControl.NET Integration Process 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425" y="1219200"/>
            <a:ext cx="66579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9147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CruiseControl.NET with 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4398127"/>
          </a:xfrm>
        </p:spPr>
        <p:txBody>
          <a:bodyPr/>
          <a:lstStyle/>
          <a:p>
            <a:r>
              <a:rPr lang="en-US" dirty="0" smtClean="0"/>
              <a:t>Source Control Systems: CVS, VSS, SVN ...</a:t>
            </a:r>
          </a:p>
          <a:p>
            <a:r>
              <a:rPr lang="en-US" dirty="0" smtClean="0"/>
              <a:t>.NET Tools</a:t>
            </a:r>
          </a:p>
          <a:p>
            <a:pPr lvl="1"/>
            <a:r>
              <a:rPr lang="en-US" dirty="0" smtClean="0"/>
              <a:t>Build tools</a:t>
            </a:r>
          </a:p>
          <a:p>
            <a:pPr lvl="2"/>
            <a:r>
              <a:rPr lang="en-US" dirty="0" err="1" smtClean="0"/>
              <a:t>NAnt</a:t>
            </a:r>
            <a:endParaRPr lang="en-US" dirty="0" smtClean="0"/>
          </a:p>
          <a:p>
            <a:pPr lvl="2"/>
            <a:r>
              <a:rPr lang="en-US" dirty="0" smtClean="0"/>
              <a:t>Visual Studio .NET</a:t>
            </a:r>
          </a:p>
          <a:p>
            <a:pPr lvl="2"/>
            <a:r>
              <a:rPr lang="en-US" dirty="0" err="1" smtClean="0"/>
              <a:t>MSBuild</a:t>
            </a:r>
            <a:endParaRPr lang="en-US" dirty="0" smtClean="0"/>
          </a:p>
          <a:p>
            <a:pPr lvl="1"/>
            <a:r>
              <a:rPr lang="en-US" dirty="0" smtClean="0"/>
              <a:t>Test, Coverage and Metric tools</a:t>
            </a:r>
          </a:p>
          <a:p>
            <a:pPr lvl="2"/>
            <a:r>
              <a:rPr lang="en-US" dirty="0" err="1" smtClean="0"/>
              <a:t>NUnit</a:t>
            </a:r>
            <a:endParaRPr lang="en-US" dirty="0" smtClean="0"/>
          </a:p>
          <a:p>
            <a:pPr lvl="2"/>
            <a:r>
              <a:rPr lang="en-US" dirty="0" err="1" smtClean="0"/>
              <a:t>MSTest</a:t>
            </a:r>
            <a:endParaRPr lang="en-US" dirty="0" smtClean="0"/>
          </a:p>
          <a:p>
            <a:pPr lvl="2"/>
            <a:r>
              <a:rPr lang="en-US" dirty="0" err="1" smtClean="0"/>
              <a:t>Fxcorp</a:t>
            </a:r>
            <a:endParaRPr lang="en-US" dirty="0" smtClean="0"/>
          </a:p>
          <a:p>
            <a:pPr lvl="2"/>
            <a:r>
              <a:rPr lang="en-US" dirty="0" err="1" smtClean="0"/>
              <a:t>Ncover</a:t>
            </a:r>
            <a:endParaRPr lang="en-US" dirty="0" smtClean="0"/>
          </a:p>
          <a:p>
            <a:r>
              <a:rPr lang="en-US" dirty="0" smtClean="0"/>
              <a:t>Java Tools</a:t>
            </a:r>
          </a:p>
          <a:p>
            <a:pPr lvl="1"/>
            <a:r>
              <a:rPr lang="en-US" dirty="0" smtClean="0"/>
              <a:t>Ant</a:t>
            </a:r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Cruise Control.NET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2000548"/>
          </a:xfrm>
        </p:spPr>
        <p:txBody>
          <a:bodyPr/>
          <a:lstStyle/>
          <a:p>
            <a:r>
              <a:rPr lang="en-US" dirty="0" smtClean="0"/>
              <a:t>The server application is the of Cruise Control.NET</a:t>
            </a:r>
          </a:p>
          <a:p>
            <a:r>
              <a:rPr lang="en-US" dirty="0" smtClean="0"/>
              <a:t>Integration with a variety of source control (VSS, SVN…) and other external tool (</a:t>
            </a:r>
            <a:r>
              <a:rPr lang="en-US" dirty="0" err="1" smtClean="0"/>
              <a:t>NAnt</a:t>
            </a:r>
            <a:r>
              <a:rPr lang="en-US" dirty="0" smtClean="0"/>
              <a:t>, </a:t>
            </a:r>
            <a:r>
              <a:rPr lang="en-US" dirty="0" err="1" smtClean="0"/>
              <a:t>MSBuild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FxCop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Build multiple projects on one server</a:t>
            </a:r>
          </a:p>
          <a:p>
            <a:r>
              <a:rPr lang="en-US" dirty="0" smtClean="0"/>
              <a:t>Reporting: email, launch exe, RSS…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5823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630942"/>
          </a:xfrm>
        </p:spPr>
        <p:txBody>
          <a:bodyPr/>
          <a:lstStyle/>
          <a:p>
            <a:r>
              <a:rPr lang="en-US" dirty="0" smtClean="0"/>
              <a:t>Web application</a:t>
            </a:r>
          </a:p>
          <a:p>
            <a:r>
              <a:rPr lang="en-US" dirty="0" smtClean="0"/>
              <a:t>Report summary of all projects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866463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9739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Tray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892552"/>
          </a:xfrm>
        </p:spPr>
        <p:txBody>
          <a:bodyPr/>
          <a:lstStyle/>
          <a:p>
            <a:r>
              <a:rPr lang="en-US" dirty="0" smtClean="0"/>
              <a:t>Client application</a:t>
            </a:r>
          </a:p>
          <a:p>
            <a:r>
              <a:rPr lang="en-US" dirty="0" smtClean="0"/>
              <a:t>Enables to </a:t>
            </a:r>
            <a:r>
              <a:rPr lang="en-US" dirty="0"/>
              <a:t>see “at a glance” the state of your projects from any machine on your network.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382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26813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SharePoint Application build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366638968"/>
              </p:ext>
            </p:extLst>
          </p:nvPr>
        </p:nvGraphicFramePr>
        <p:xfrm>
          <a:off x="1752600" y="1066800"/>
          <a:ext cx="5029200" cy="515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98874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0" y="990600"/>
            <a:ext cx="4724400" cy="1100137"/>
          </a:xfrm>
        </p:spPr>
        <p:txBody>
          <a:bodyPr/>
          <a:lstStyle/>
          <a:p>
            <a:r>
              <a:rPr lang="en-US" dirty="0" smtClean="0"/>
              <a:t>Building Application with </a:t>
            </a:r>
            <a:br>
              <a:rPr lang="en-US" dirty="0" smtClean="0"/>
            </a:br>
            <a:r>
              <a:rPr lang="en-US" dirty="0" smtClean="0"/>
              <a:t>CC.NET &amp; </a:t>
            </a:r>
            <a:r>
              <a:rPr lang="en-US" dirty="0" err="1" smtClean="0"/>
              <a:t>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41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CC.NET </a:t>
            </a:r>
            <a:r>
              <a:rPr lang="en-US" dirty="0" err="1" smtClean="0"/>
              <a:t>NAnt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9" y="1066801"/>
            <a:ext cx="4837112" cy="5663089"/>
          </a:xfrm>
        </p:spPr>
        <p:txBody>
          <a:bodyPr/>
          <a:lstStyle/>
          <a:p>
            <a:r>
              <a:rPr lang="en-US" sz="2400" dirty="0" err="1" smtClean="0"/>
              <a:t>NAnt</a:t>
            </a:r>
            <a:r>
              <a:rPr lang="en-US" sz="2400" dirty="0" smtClean="0"/>
              <a:t> is build tool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Build </a:t>
            </a:r>
            <a:r>
              <a:rPr lang="en-US" sz="2400" dirty="0"/>
              <a:t>your source code and resource files into </a:t>
            </a:r>
            <a:r>
              <a:rPr lang="en-US" sz="2400" dirty="0" smtClean="0"/>
              <a:t>assemblies</a:t>
            </a:r>
          </a:p>
          <a:p>
            <a:r>
              <a:rPr lang="en-US" sz="2400" dirty="0" err="1" smtClean="0"/>
              <a:t>NAnt</a:t>
            </a:r>
            <a:r>
              <a:rPr lang="en-US" sz="2400" dirty="0" smtClean="0"/>
              <a:t> Common Tasks</a:t>
            </a:r>
          </a:p>
          <a:p>
            <a:pPr lvl="1"/>
            <a:r>
              <a:rPr lang="en-US" sz="2000" dirty="0" smtClean="0"/>
              <a:t>Get </a:t>
            </a:r>
            <a:r>
              <a:rPr lang="en-US" sz="2000" dirty="0"/>
              <a:t>the latest source from source code </a:t>
            </a:r>
            <a:r>
              <a:rPr lang="en-US" sz="2000" dirty="0" smtClean="0"/>
              <a:t>control</a:t>
            </a:r>
          </a:p>
          <a:p>
            <a:pPr lvl="1"/>
            <a:r>
              <a:rPr lang="en-US" sz="2000" dirty="0" smtClean="0"/>
              <a:t>Compile </a:t>
            </a:r>
            <a:r>
              <a:rPr lang="en-US" sz="2000" dirty="0"/>
              <a:t>the </a:t>
            </a:r>
            <a:r>
              <a:rPr lang="en-US" sz="2000" dirty="0" smtClean="0"/>
              <a:t>code</a:t>
            </a:r>
          </a:p>
          <a:p>
            <a:pPr lvl="1"/>
            <a:r>
              <a:rPr lang="en-US" sz="2000" dirty="0" smtClean="0"/>
              <a:t>Run </a:t>
            </a:r>
            <a:r>
              <a:rPr lang="en-US" sz="2000" dirty="0"/>
              <a:t>unit </a:t>
            </a:r>
            <a:r>
              <a:rPr lang="en-US" sz="2000" dirty="0" smtClean="0"/>
              <a:t>tests </a:t>
            </a:r>
          </a:p>
          <a:p>
            <a:pPr lvl="1"/>
            <a:r>
              <a:rPr lang="fr-FR" sz="2000" dirty="0" err="1" smtClean="0">
                <a:ea typeface="+mn-ea"/>
                <a:cs typeface="+mn-cs"/>
              </a:rPr>
              <a:t>Create</a:t>
            </a:r>
            <a:r>
              <a:rPr lang="fr-FR" sz="2000" dirty="0" smtClean="0">
                <a:ea typeface="+mn-ea"/>
                <a:cs typeface="+mn-cs"/>
              </a:rPr>
              <a:t> </a:t>
            </a:r>
            <a:r>
              <a:rPr lang="fr-FR" sz="2000" dirty="0">
                <a:ea typeface="+mn-ea"/>
                <a:cs typeface="+mn-cs"/>
              </a:rPr>
              <a:t>documentation </a:t>
            </a:r>
            <a:r>
              <a:rPr lang="fr-FR" sz="2000" dirty="0" err="1">
                <a:ea typeface="+mn-ea"/>
                <a:cs typeface="+mn-cs"/>
              </a:rPr>
              <a:t>from</a:t>
            </a:r>
            <a:r>
              <a:rPr lang="fr-FR" sz="2000" dirty="0">
                <a:ea typeface="+mn-ea"/>
                <a:cs typeface="+mn-cs"/>
              </a:rPr>
              <a:t> source code </a:t>
            </a:r>
            <a:r>
              <a:rPr lang="fr-FR" sz="2000" dirty="0" err="1">
                <a:ea typeface="+mn-ea"/>
                <a:cs typeface="+mn-cs"/>
              </a:rPr>
              <a:t>comments</a:t>
            </a:r>
            <a:endParaRPr lang="fr-FR" sz="2000" dirty="0">
              <a:ea typeface="+mn-ea"/>
              <a:cs typeface="+mn-cs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Include </a:t>
            </a:r>
            <a:r>
              <a:rPr lang="en-US" sz="2000" dirty="0">
                <a:ea typeface="+mn-ea"/>
                <a:cs typeface="+mn-cs"/>
              </a:rPr>
              <a:t>non-code output files in the output of the build (images, .</a:t>
            </a:r>
            <a:r>
              <a:rPr lang="en-US" sz="2000" dirty="0" err="1">
                <a:ea typeface="+mn-ea"/>
                <a:cs typeface="+mn-cs"/>
              </a:rPr>
              <a:t>aspx</a:t>
            </a:r>
            <a:r>
              <a:rPr lang="en-US" sz="2000" dirty="0">
                <a:ea typeface="+mn-ea"/>
                <a:cs typeface="+mn-cs"/>
              </a:rPr>
              <a:t> files, configuration files, </a:t>
            </a:r>
            <a:r>
              <a:rPr lang="en-US" sz="2000" dirty="0" err="1">
                <a:ea typeface="+mn-ea"/>
                <a:cs typeface="+mn-cs"/>
              </a:rPr>
              <a:t>etc</a:t>
            </a:r>
            <a:r>
              <a:rPr lang="en-US" sz="2000" dirty="0">
                <a:ea typeface="+mn-ea"/>
                <a:cs typeface="+mn-cs"/>
              </a:rPr>
              <a:t>)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Package </a:t>
            </a:r>
            <a:r>
              <a:rPr lang="en-US" sz="2000" dirty="0">
                <a:ea typeface="+mn-ea"/>
                <a:cs typeface="+mn-cs"/>
              </a:rPr>
              <a:t>the output for deployment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33337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3203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NAnt</a:t>
            </a:r>
            <a:r>
              <a:rPr lang="en-US" dirty="0" smtClean="0"/>
              <a:t> 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5299912"/>
          </a:xfrm>
        </p:spPr>
        <p:txBody>
          <a:bodyPr/>
          <a:lstStyle/>
          <a:p>
            <a:r>
              <a:rPr lang="en-US" sz="2400" dirty="0"/>
              <a:t>Use its built-in support for CVS updates and checkouts to automatically get the latest source files</a:t>
            </a:r>
          </a:p>
          <a:p>
            <a:r>
              <a:rPr lang="en-US" sz="2400" dirty="0"/>
              <a:t>Use it to configure builds</a:t>
            </a:r>
          </a:p>
          <a:p>
            <a:r>
              <a:rPr lang="en-US" sz="2400" dirty="0"/>
              <a:t>Use it to compile .NET languages, including C#, </a:t>
            </a:r>
            <a:r>
              <a:rPr lang="en-US" sz="2400" dirty="0" err="1"/>
              <a:t>VB.Net</a:t>
            </a:r>
            <a:r>
              <a:rPr lang="en-US" sz="2400" dirty="0"/>
              <a:t> and J#</a:t>
            </a:r>
          </a:p>
          <a:p>
            <a:r>
              <a:rPr lang="en-US" sz="2400" dirty="0"/>
              <a:t>Use it's built in support for </a:t>
            </a:r>
            <a:r>
              <a:rPr lang="en-US" sz="2400" dirty="0" err="1"/>
              <a:t>NUnit</a:t>
            </a:r>
            <a:r>
              <a:rPr lang="en-US" sz="2400" dirty="0"/>
              <a:t> to automatically run unit tests</a:t>
            </a:r>
          </a:p>
          <a:p>
            <a:r>
              <a:rPr lang="en-US" sz="2400" dirty="0"/>
              <a:t>Use it's built in support for </a:t>
            </a:r>
            <a:r>
              <a:rPr lang="en-US" sz="2400" dirty="0" err="1"/>
              <a:t>NDoc</a:t>
            </a:r>
            <a:r>
              <a:rPr lang="en-US" sz="2400" dirty="0"/>
              <a:t> to automatically create documentation from source code comments (currently C# only)</a:t>
            </a:r>
          </a:p>
          <a:p>
            <a:r>
              <a:rPr lang="en-US" sz="2400" dirty="0"/>
              <a:t>Use it to copy non-code output files to the build directory</a:t>
            </a:r>
          </a:p>
          <a:p>
            <a:r>
              <a:rPr lang="en-US" sz="2400" dirty="0"/>
              <a:t>Use it to package builds into .zip files (or even .</a:t>
            </a:r>
            <a:r>
              <a:rPr lang="en-US" sz="2400" dirty="0" err="1"/>
              <a:t>msi</a:t>
            </a:r>
            <a:r>
              <a:rPr lang="en-US" sz="2400" dirty="0"/>
              <a:t> files) for deployment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48977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1000274"/>
          </a:xfrm>
        </p:spPr>
        <p:txBody>
          <a:bodyPr/>
          <a:lstStyle/>
          <a:p>
            <a:r>
              <a:rPr lang="en-US" dirty="0" smtClean="0"/>
              <a:t>Understand continuous integration</a:t>
            </a:r>
          </a:p>
          <a:p>
            <a:r>
              <a:rPr lang="en-US" dirty="0" smtClean="0"/>
              <a:t>Typical SharePoint application build process</a:t>
            </a:r>
          </a:p>
          <a:p>
            <a:r>
              <a:rPr lang="en-US" dirty="0" smtClean="0"/>
              <a:t>Overview of Coded UI Test in Visual Studio 2010</a:t>
            </a:r>
          </a:p>
        </p:txBody>
      </p:sp>
    </p:spTree>
    <p:extLst>
      <p:ext uri="{BB962C8B-B14F-4D97-AF65-F5344CB8AC3E}">
        <p14:creationId xmlns:p14="http://schemas.microsoft.com/office/powerpoint/2010/main" xmlns="" val="2488338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 smtClean="0"/>
              <a:t>NAnt</a:t>
            </a:r>
            <a:r>
              <a:rPr lang="en-US" dirty="0" smtClean="0"/>
              <a:t> Fundamentals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3268587"/>
          </a:xfrm>
        </p:spPr>
        <p:txBody>
          <a:bodyPr/>
          <a:lstStyle/>
          <a:p>
            <a:r>
              <a:rPr lang="en-US" sz="2400" dirty="0"/>
              <a:t>The basic concepts needed to understand and use </a:t>
            </a:r>
            <a:r>
              <a:rPr lang="en-US" sz="2400" dirty="0" err="1" smtClean="0"/>
              <a:t>NAnt</a:t>
            </a:r>
            <a:endParaRPr lang="en-US" sz="2400" dirty="0"/>
          </a:p>
          <a:p>
            <a:pPr lvl="1"/>
            <a:r>
              <a:rPr lang="en-US" sz="2200" dirty="0"/>
              <a:t> </a:t>
            </a:r>
            <a:r>
              <a:rPr lang="en-US" sz="2200" dirty="0">
                <a:hlinkClick r:id="rId2"/>
              </a:rPr>
              <a:t>Running </a:t>
            </a:r>
            <a:r>
              <a:rPr lang="en-US" sz="2200" dirty="0" err="1">
                <a:hlinkClick r:id="rId2"/>
              </a:rPr>
              <a:t>NAnt</a:t>
            </a:r>
            <a:endParaRPr lang="en-US" sz="2200" dirty="0"/>
          </a:p>
          <a:p>
            <a:pPr lvl="1"/>
            <a:r>
              <a:rPr lang="en-US" sz="2200" dirty="0"/>
              <a:t> </a:t>
            </a:r>
            <a:r>
              <a:rPr lang="en-US" sz="2200" dirty="0">
                <a:hlinkClick r:id="rId3"/>
              </a:rPr>
              <a:t>Build Files</a:t>
            </a:r>
            <a:endParaRPr lang="en-US" sz="2200" dirty="0"/>
          </a:p>
          <a:p>
            <a:pPr lvl="1"/>
            <a:r>
              <a:rPr lang="en-US" sz="2200" dirty="0"/>
              <a:t> </a:t>
            </a:r>
            <a:r>
              <a:rPr lang="en-US" sz="2200" dirty="0">
                <a:hlinkClick r:id="rId4"/>
              </a:rPr>
              <a:t>Projects</a:t>
            </a:r>
            <a:endParaRPr lang="en-US" sz="2200" dirty="0"/>
          </a:p>
          <a:p>
            <a:pPr lvl="1"/>
            <a:r>
              <a:rPr lang="en-US" sz="2200" dirty="0"/>
              <a:t> </a:t>
            </a:r>
            <a:r>
              <a:rPr lang="en-US" sz="2200" dirty="0">
                <a:hlinkClick r:id="rId5"/>
              </a:rPr>
              <a:t>Targets</a:t>
            </a:r>
            <a:endParaRPr lang="en-US" sz="2200" dirty="0"/>
          </a:p>
          <a:p>
            <a:pPr lvl="1"/>
            <a:r>
              <a:rPr lang="en-US" sz="2200" dirty="0"/>
              <a:t> </a:t>
            </a:r>
            <a:r>
              <a:rPr lang="en-US" sz="2200" dirty="0">
                <a:hlinkClick r:id="rId6"/>
              </a:rPr>
              <a:t>Tasks</a:t>
            </a:r>
            <a:endParaRPr lang="en-US" sz="2200" dirty="0"/>
          </a:p>
          <a:p>
            <a:pPr lvl="1"/>
            <a:r>
              <a:rPr lang="en-US" sz="2200" dirty="0"/>
              <a:t> </a:t>
            </a:r>
            <a:r>
              <a:rPr lang="en-US" sz="2200" dirty="0">
                <a:hlinkClick r:id="rId7"/>
              </a:rPr>
              <a:t>Properties</a:t>
            </a:r>
            <a:endParaRPr lang="en-US" sz="22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74581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3287054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Running </a:t>
            </a:r>
            <a:r>
              <a:rPr lang="en-US" sz="2400" dirty="0" err="1">
                <a:hlinkClick r:id="rId2"/>
              </a:rPr>
              <a:t>NAnt</a:t>
            </a:r>
            <a:r>
              <a:rPr lang="en-US" sz="2400" dirty="0">
                <a:hlinkClick r:id="rId2"/>
              </a:rPr>
              <a:t> </a:t>
            </a:r>
            <a:endParaRPr lang="en-US" sz="2400" dirty="0" smtClean="0"/>
          </a:p>
          <a:p>
            <a:pPr lvl="1"/>
            <a:r>
              <a:rPr lang="en-US" sz="2200" dirty="0" smtClean="0"/>
              <a:t>Download </a:t>
            </a:r>
            <a:r>
              <a:rPr lang="en-US" sz="2200" dirty="0" smtClean="0">
                <a:hlinkClick r:id="rId3"/>
              </a:rPr>
              <a:t>http://</a:t>
            </a:r>
            <a:r>
              <a:rPr lang="en-US" sz="2200" b="1" dirty="0" smtClean="0">
                <a:hlinkClick r:id="rId3"/>
              </a:rPr>
              <a:t>nant</a:t>
            </a:r>
            <a:r>
              <a:rPr lang="en-US" sz="2200" dirty="0" smtClean="0">
                <a:hlinkClick r:id="rId3"/>
              </a:rPr>
              <a:t>.sourceforge.net</a:t>
            </a:r>
            <a:endParaRPr lang="en-US" sz="2200" dirty="0" smtClean="0"/>
          </a:p>
          <a:p>
            <a:pPr lvl="1"/>
            <a:r>
              <a:rPr lang="en-US" sz="2400" dirty="0" smtClean="0"/>
              <a:t>Either you have to dump your scripts to C:\</a:t>
            </a:r>
            <a:r>
              <a:rPr lang="en-US" sz="2400" b="1" dirty="0" smtClean="0"/>
              <a:t>Nant</a:t>
            </a:r>
            <a:r>
              <a:rPr lang="en-US" sz="2400" dirty="0" smtClean="0"/>
              <a:t> folder or</a:t>
            </a:r>
          </a:p>
          <a:p>
            <a:pPr lvl="1"/>
            <a:r>
              <a:rPr lang="en-US" sz="2400" dirty="0" smtClean="0"/>
              <a:t>Add the path (C:\</a:t>
            </a:r>
            <a:r>
              <a:rPr lang="en-US" sz="2400" b="1" dirty="0" err="1" smtClean="0"/>
              <a:t>Nant</a:t>
            </a:r>
            <a:r>
              <a:rPr lang="en-US" sz="2400" dirty="0" smtClean="0"/>
              <a:t>\bin) to your PATH environment variable.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7915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3157788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Build Files</a:t>
            </a:r>
            <a:endParaRPr lang="en-US" sz="2400" dirty="0"/>
          </a:p>
          <a:p>
            <a:pPr lvl="1"/>
            <a:r>
              <a:rPr lang="en-US" sz="2400" dirty="0" smtClean="0"/>
              <a:t> Build files </a:t>
            </a:r>
            <a:r>
              <a:rPr lang="en-US" sz="2400" dirty="0"/>
              <a:t>are written in XML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Each build file contains one </a:t>
            </a:r>
            <a:r>
              <a:rPr lang="en-US" sz="2400" dirty="0">
                <a:hlinkClick r:id="rId3"/>
              </a:rPr>
              <a:t>project</a:t>
            </a:r>
            <a:r>
              <a:rPr lang="en-US" sz="2400" dirty="0"/>
              <a:t> and a number of </a:t>
            </a:r>
            <a:r>
              <a:rPr lang="en-US" sz="2400" dirty="0">
                <a:hlinkClick r:id="rId4"/>
              </a:rPr>
              <a:t>targets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Each </a:t>
            </a:r>
            <a:r>
              <a:rPr lang="en-US" sz="2400" dirty="0"/>
              <a:t>build file contains one </a:t>
            </a:r>
            <a:r>
              <a:rPr lang="en-US" sz="2400" dirty="0">
                <a:hlinkClick r:id="rId3"/>
              </a:rPr>
              <a:t>project</a:t>
            </a:r>
            <a:r>
              <a:rPr lang="en-US" sz="2400" dirty="0"/>
              <a:t> and a number of </a:t>
            </a:r>
            <a:r>
              <a:rPr lang="en-US" sz="2400" dirty="0">
                <a:hlinkClick r:id="rId4"/>
              </a:rPr>
              <a:t>targets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744837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1200329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Build Files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56780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53340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example there are two targets, "clean" and "build".  By default the "build" target will be called.</a:t>
            </a:r>
          </a:p>
        </p:txBody>
      </p:sp>
    </p:spTree>
    <p:extLst>
      <p:ext uri="{BB962C8B-B14F-4D97-AF65-F5344CB8AC3E}">
        <p14:creationId xmlns:p14="http://schemas.microsoft.com/office/powerpoint/2010/main" xmlns="" val="2254049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1200329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Projects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0243798"/>
              </p:ext>
            </p:extLst>
          </p:nvPr>
        </p:nvGraphicFramePr>
        <p:xfrm>
          <a:off x="838200" y="1752600"/>
          <a:ext cx="7391400" cy="3929668"/>
        </p:xfrm>
        <a:graphic>
          <a:graphicData uri="http://schemas.openxmlformats.org/drawingml/2006/table">
            <a:tbl>
              <a:tblPr/>
              <a:tblGrid>
                <a:gridCol w="2463800"/>
                <a:gridCol w="2463800"/>
                <a:gridCol w="2463800"/>
              </a:tblGrid>
              <a:tr h="47849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32609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name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The name of the project.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81018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default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The default target to execute when no target is supplied on the command-line.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105223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basedir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The base directory from which all path calculations are done.  If not set, the parent directory of the buildfile will be used.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26556" marR="26556" marT="26556" marB="2655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10869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1643527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Targets</a:t>
            </a:r>
            <a:endParaRPr lang="en-US" sz="2400" dirty="0"/>
          </a:p>
          <a:p>
            <a:pPr marL="346075" lvl="1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746569"/>
              </p:ext>
            </p:extLst>
          </p:nvPr>
        </p:nvGraphicFramePr>
        <p:xfrm>
          <a:off x="381000" y="1828800"/>
          <a:ext cx="8610600" cy="3389412"/>
        </p:xfrm>
        <a:graphic>
          <a:graphicData uri="http://schemas.openxmlformats.org/drawingml/2006/table">
            <a:tbl>
              <a:tblPr/>
              <a:tblGrid>
                <a:gridCol w="2870200"/>
                <a:gridCol w="2870200"/>
                <a:gridCol w="2870200"/>
              </a:tblGrid>
              <a:tr h="14193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14193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The name of the target.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Yes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5264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depends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comma-separated list of names of targets on which this target depends.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5264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if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An expression that should evaluate to </a:t>
                      </a:r>
                      <a:r>
                        <a:rPr lang="en-US" sz="1600" b="1">
                          <a:effectLst/>
                        </a:rPr>
                        <a:t>true</a:t>
                      </a:r>
                      <a:r>
                        <a:rPr lang="en-US" sz="1600">
                          <a:effectLst/>
                        </a:rPr>
                        <a:t> in order for this target to execute.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5264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unless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An expression that, when evaluated to </a:t>
                      </a:r>
                      <a:r>
                        <a:rPr lang="en-US" sz="1600" b="1">
                          <a:effectLst/>
                        </a:rPr>
                        <a:t>true</a:t>
                      </a:r>
                      <a:r>
                        <a:rPr lang="en-US" sz="1600">
                          <a:effectLst/>
                        </a:rPr>
                        <a:t>, will cause the target to be skipped.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24728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short description of this target's function.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</a:t>
                      </a:r>
                    </a:p>
                  </a:txBody>
                  <a:tcPr marL="18291" marR="18291" marT="18291" marB="1829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3363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2400657"/>
          </a:xfrm>
        </p:spPr>
        <p:txBody>
          <a:bodyPr/>
          <a:lstStyle/>
          <a:p>
            <a:pPr marL="168275" lvl="1">
              <a:buFontTx/>
              <a:buChar char="•"/>
            </a:pPr>
            <a:r>
              <a:rPr lang="en-US" sz="2400" dirty="0" smtClean="0">
                <a:hlinkClick r:id="rId2"/>
              </a:rPr>
              <a:t>Dependencies Targets</a:t>
            </a:r>
            <a:endParaRPr lang="en-US" sz="2400" dirty="0" smtClean="0"/>
          </a:p>
          <a:p>
            <a:pPr lvl="1"/>
            <a:r>
              <a:rPr lang="en-US" sz="2400" dirty="0" smtClean="0"/>
              <a:t> execute the targets in the depends attribute in the order they appear from left to right</a:t>
            </a:r>
            <a:endParaRPr lang="en-US" sz="2400" b="1" dirty="0" smtClean="0"/>
          </a:p>
          <a:p>
            <a:pPr marL="346075" lvl="1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89200"/>
            <a:ext cx="5029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533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1714315"/>
          </a:xfrm>
        </p:spPr>
        <p:txBody>
          <a:bodyPr/>
          <a:lstStyle/>
          <a:p>
            <a:pPr marL="168275" lvl="1">
              <a:buFontTx/>
              <a:buChar char="•"/>
            </a:pPr>
            <a:r>
              <a:rPr lang="en-US" sz="2400" dirty="0" smtClean="0">
                <a:hlinkClick r:id="rId2"/>
              </a:rPr>
              <a:t>Wild Targets</a:t>
            </a:r>
            <a:endParaRPr lang="en-US" sz="2400" dirty="0" smtClean="0"/>
          </a:p>
          <a:p>
            <a:pPr lvl="1"/>
            <a:r>
              <a:rPr lang="en-US" sz="2200" dirty="0" smtClean="0"/>
              <a:t> </a:t>
            </a:r>
            <a:r>
              <a:rPr lang="en-US" dirty="0"/>
              <a:t>A target can be marked as </a:t>
            </a:r>
            <a:r>
              <a:rPr lang="en-US" i="1" dirty="0"/>
              <a:t>wild</a:t>
            </a:r>
            <a:r>
              <a:rPr lang="en-US" dirty="0"/>
              <a:t> by setting the name attribute to "*". A build file can contain up to one wild target, and it is executed if and only if the invoked target does not exist in the current build file.  </a:t>
            </a:r>
            <a:r>
              <a:rPr lang="en-US" i="1" dirty="0"/>
              <a:t>Wild</a:t>
            </a:r>
            <a:r>
              <a:rPr lang="en-US" dirty="0"/>
              <a:t> targets let you define how to handle invalid requests, or provide generic behavior for unknown targets. For example</a:t>
            </a:r>
            <a:r>
              <a:rPr lang="en-US" dirty="0" smtClean="0"/>
              <a:t>:</a:t>
            </a:r>
            <a:endParaRPr lang="en-US" sz="2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73400"/>
            <a:ext cx="4371975" cy="142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375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1875898"/>
          </a:xfrm>
        </p:spPr>
        <p:txBody>
          <a:bodyPr/>
          <a:lstStyle/>
          <a:p>
            <a:pPr marL="168275" lvl="1">
              <a:buFontTx/>
              <a:buChar char="•"/>
            </a:pPr>
            <a:r>
              <a:rPr lang="en-US" sz="2400" dirty="0" smtClean="0">
                <a:hlinkClick r:id="rId2"/>
              </a:rPr>
              <a:t>Conditional Execution</a:t>
            </a:r>
            <a:endParaRPr lang="en-US" sz="2400" dirty="0" smtClean="0"/>
          </a:p>
          <a:p>
            <a:pPr lvl="1"/>
            <a:r>
              <a:rPr lang="en-US" dirty="0"/>
              <a:t>A target also has the ability to perform its execution if or unless a property has been set.  This allows, for example, better control on the building process depending on the state of the system (OS, command-line property defines, etc.).  To make a target </a:t>
            </a:r>
            <a:r>
              <a:rPr lang="en-US" i="1" dirty="0"/>
              <a:t>sense</a:t>
            </a:r>
            <a:r>
              <a:rPr lang="en-US" dirty="0"/>
              <a:t> this property, you should add the if or unless attribute with an expression that the target should react to. For example</a:t>
            </a:r>
            <a:r>
              <a:rPr lang="en-US" dirty="0" smtClean="0"/>
              <a:t>:.</a:t>
            </a:r>
            <a:endParaRPr lang="en-US" sz="22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76962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0646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1680460"/>
          </a:xfrm>
        </p:spPr>
        <p:txBody>
          <a:bodyPr/>
          <a:lstStyle/>
          <a:p>
            <a:pPr marL="168275" lvl="1">
              <a:buFontTx/>
              <a:buChar char="•"/>
            </a:pPr>
            <a:r>
              <a:rPr lang="en-US" sz="2400" dirty="0" smtClean="0">
                <a:hlinkClick r:id="rId2"/>
              </a:rPr>
              <a:t>Tasks</a:t>
            </a:r>
            <a:endParaRPr lang="en-US" sz="2400" dirty="0" smtClean="0"/>
          </a:p>
          <a:p>
            <a:pPr lvl="1"/>
            <a:r>
              <a:rPr lang="en-US" dirty="0"/>
              <a:t>a piece of code that can be executed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i="1" dirty="0"/>
              <a:t>name</a:t>
            </a:r>
            <a:r>
              <a:rPr lang="en-US" dirty="0"/>
              <a:t> </a:t>
            </a:r>
            <a:r>
              <a:rPr lang="en-US" i="1" dirty="0"/>
              <a:t>attribute1</a:t>
            </a:r>
            <a:r>
              <a:rPr lang="en-US" dirty="0"/>
              <a:t>="</a:t>
            </a:r>
            <a:r>
              <a:rPr lang="en-US" i="1" dirty="0"/>
              <a:t>value1</a:t>
            </a:r>
            <a:r>
              <a:rPr lang="en-US" dirty="0"/>
              <a:t>" </a:t>
            </a:r>
            <a:r>
              <a:rPr lang="en-US" i="1" dirty="0"/>
              <a:t>attribute2</a:t>
            </a:r>
            <a:r>
              <a:rPr lang="en-US" dirty="0"/>
              <a:t>="</a:t>
            </a:r>
            <a:r>
              <a:rPr lang="en-US" i="1" dirty="0"/>
              <a:t>value2</a:t>
            </a:r>
            <a:r>
              <a:rPr lang="en-US" dirty="0"/>
              <a:t>" ... </a:t>
            </a:r>
            <a:r>
              <a:rPr lang="en-US" dirty="0" smtClean="0"/>
              <a:t>/&gt;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hlinkClick r:id="rId3"/>
              </a:rPr>
              <a:t>Task Reference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5255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2434513"/>
          </a:xfrm>
        </p:spPr>
        <p:txBody>
          <a:bodyPr/>
          <a:lstStyle/>
          <a:p>
            <a:r>
              <a:rPr lang="en-US" sz="2800" dirty="0" smtClean="0"/>
              <a:t>Continuous integration</a:t>
            </a:r>
          </a:p>
          <a:p>
            <a:r>
              <a:rPr lang="en-US" sz="2800" dirty="0" smtClean="0"/>
              <a:t>Cruise Control.NET</a:t>
            </a:r>
          </a:p>
          <a:p>
            <a:r>
              <a:rPr lang="en-US" sz="2800" dirty="0" smtClean="0"/>
              <a:t>Build Automation with CruiseControl.NET and </a:t>
            </a:r>
            <a:r>
              <a:rPr lang="en-US" sz="2800" dirty="0" err="1" smtClean="0"/>
              <a:t>NAnt</a:t>
            </a:r>
            <a:endParaRPr lang="en-US" sz="2800" dirty="0" smtClean="0"/>
          </a:p>
          <a:p>
            <a:r>
              <a:rPr lang="en-US" sz="2800" dirty="0" smtClean="0"/>
              <a:t>Coded UI Test in VS 2010</a:t>
            </a:r>
          </a:p>
          <a:p>
            <a:r>
              <a:rPr lang="en-US" sz="2800" dirty="0" smtClean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10792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5025" cy="926407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&lt;unzip</a:t>
            </a:r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&gt;	</a:t>
            </a:r>
            <a:endParaRPr lang="en-US" b="1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Extracts files from a zip file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2362268"/>
              </p:ext>
            </p:extLst>
          </p:nvPr>
        </p:nvGraphicFramePr>
        <p:xfrm>
          <a:off x="609600" y="1600200"/>
          <a:ext cx="8153400" cy="4519808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4343400"/>
                <a:gridCol w="1371600"/>
              </a:tblGrid>
              <a:tr h="10941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90625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zipfile</a:t>
                      </a:r>
                    </a:p>
                  </a:txBody>
                  <a:tcPr marL="8168" marR="8168" marT="8168" marB="816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file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The archive file to expand.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True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547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encoding</a:t>
                      </a:r>
                    </a:p>
                  </a:txBody>
                  <a:tcPr marL="8168" marR="8168" marT="8168" marB="816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Encoding</a:t>
                      </a:r>
                      <a:endParaRPr lang="en-US" sz="1600">
                        <a:effectLst/>
                      </a:endParaRP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The character encoding that has been used for filenames inside the zip file. The default is the system's OEM code page.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False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2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todir</a:t>
                      </a:r>
                      <a:endParaRPr lang="en-US" sz="1600" dirty="0">
                        <a:effectLst/>
                      </a:endParaRPr>
                    </a:p>
                  </a:txBody>
                  <a:tcPr marL="8168" marR="8168" marT="8168" marB="816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directory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The directory where the expanded files should be stored. The default is the project base directory.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False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failonerror</a:t>
                      </a:r>
                    </a:p>
                  </a:txBody>
                  <a:tcPr marL="8168" marR="8168" marT="8168" marB="816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Determines if task failure stops the build, or is just reported. The default is </a:t>
                      </a:r>
                      <a:r>
                        <a:rPr lang="en-US" sz="1600" b="1">
                          <a:effectLst/>
                        </a:rPr>
                        <a:t>true</a:t>
                      </a:r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False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05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if</a:t>
                      </a:r>
                    </a:p>
                  </a:txBody>
                  <a:tcPr marL="8168" marR="8168" marT="8168" marB="816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If </a:t>
                      </a:r>
                      <a:r>
                        <a:rPr lang="en-US" sz="1600" b="1">
                          <a:effectLst/>
                        </a:rPr>
                        <a:t>true</a:t>
                      </a:r>
                      <a:r>
                        <a:rPr lang="en-US" sz="1600">
                          <a:effectLst/>
                        </a:rPr>
                        <a:t> then the task will be executed; otherwise, skipped. The default is </a:t>
                      </a:r>
                      <a:r>
                        <a:rPr lang="en-US" sz="1600" b="1">
                          <a:effectLst/>
                        </a:rPr>
                        <a:t>true</a:t>
                      </a:r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False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26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unless</a:t>
                      </a:r>
                    </a:p>
                  </a:txBody>
                  <a:tcPr marL="8168" marR="8168" marT="8168" marB="816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Opposite of if. If </a:t>
                      </a:r>
                      <a:r>
                        <a:rPr lang="en-US" sz="1600" b="1">
                          <a:effectLst/>
                        </a:rPr>
                        <a:t>false</a:t>
                      </a:r>
                      <a:r>
                        <a:rPr lang="en-US" sz="1600">
                          <a:effectLst/>
                        </a:rPr>
                        <a:t> then the task will be executed; otherwise, skipped. The default is </a:t>
                      </a:r>
                      <a:r>
                        <a:rPr lang="en-US" sz="1600" b="1">
                          <a:effectLst/>
                        </a:rPr>
                        <a:t>false</a:t>
                      </a:r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False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26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verbose</a:t>
                      </a:r>
                    </a:p>
                  </a:txBody>
                  <a:tcPr marL="8168" marR="8168" marT="8168" marB="8168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bool</a:t>
                      </a:r>
                      <a:endParaRPr lang="en-US" sz="1600" dirty="0">
                        <a:effectLst/>
                      </a:endParaRP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Determines whether the task should report detailed build log messages. The default is </a:t>
                      </a:r>
                      <a:r>
                        <a:rPr lang="en-US" sz="1600" b="1">
                          <a:effectLst/>
                        </a:rPr>
                        <a:t>false</a:t>
                      </a:r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False</a:t>
                      </a:r>
                    </a:p>
                  </a:txBody>
                  <a:tcPr marL="8168" marR="8168" marT="8168" marB="816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6121364"/>
            <a:ext cx="3821880" cy="406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Courier New" pitchFamily="49" charset="0"/>
                <a:cs typeface="Courier New" pitchFamily="49" charset="0"/>
              </a:rPr>
              <a:t>&lt;unzip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AA"/>
                </a:solidFill>
                <a:effectLst/>
                <a:latin typeface="Courier New" pitchFamily="49" charset="0"/>
                <a:cs typeface="Courier New" pitchFamily="49" charset="0"/>
              </a:rPr>
              <a:t>zipfile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Courier New" pitchFamily="49" charset="0"/>
                <a:cs typeface="Courier New" pitchFamily="49" charset="0"/>
              </a:rPr>
              <a:t>="backup.zip"/&gt;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14388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5025" cy="594009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  <a:hlinkClick r:id="rId2"/>
              </a:rPr>
              <a:t>&lt;copy&gt;</a:t>
            </a:r>
            <a:endParaRPr lang="en-US" b="1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1"/>
            <a:r>
              <a:rPr lang="en-US" dirty="0"/>
              <a:t>Copies a file or set of files to a new file or directory.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124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122" y="3810000"/>
            <a:ext cx="611707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0777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5025" cy="609600"/>
          </a:xfrm>
        </p:spPr>
        <p:txBody>
          <a:bodyPr/>
          <a:lstStyle/>
          <a:p>
            <a:r>
              <a:rPr lang="en-US" dirty="0" err="1"/>
              <a:t>Nant</a:t>
            </a:r>
            <a:r>
              <a:rPr lang="en-US" dirty="0"/>
              <a:t> Fundamentals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6800"/>
            <a:ext cx="8455025" cy="2303708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Properties</a:t>
            </a:r>
            <a:endParaRPr lang="en-US" sz="2400" dirty="0" smtClean="0"/>
          </a:p>
          <a:p>
            <a:pPr lvl="1"/>
            <a:r>
              <a:rPr lang="en-US" dirty="0"/>
              <a:t>A project can have a set of properties. </a:t>
            </a:r>
            <a:endParaRPr lang="en-US" dirty="0" smtClean="0"/>
          </a:p>
          <a:p>
            <a:pPr lvl="1"/>
            <a:r>
              <a:rPr lang="en-US" dirty="0"/>
              <a:t> These might be set in the </a:t>
            </a:r>
            <a:r>
              <a:rPr lang="en-US" dirty="0" err="1"/>
              <a:t>buildfile</a:t>
            </a:r>
            <a:r>
              <a:rPr lang="en-US" dirty="0"/>
              <a:t> by the </a:t>
            </a:r>
            <a:r>
              <a:rPr lang="en-US" dirty="0">
                <a:hlinkClick r:id="rId3"/>
              </a:rPr>
              <a:t>&lt;property&gt;</a:t>
            </a:r>
            <a:r>
              <a:rPr lang="en-US" dirty="0"/>
              <a:t> task, or might be set outside </a:t>
            </a:r>
            <a:r>
              <a:rPr lang="en-US" dirty="0" err="1"/>
              <a:t>NAnt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 A property has a name and a value. Properties may be used in the value of </a:t>
            </a:r>
            <a:r>
              <a:rPr lang="en-US" dirty="0" smtClean="0"/>
              <a:t>task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9264" y="3151761"/>
            <a:ext cx="56959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9264" y="4978901"/>
            <a:ext cx="3886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4621728"/>
            <a:ext cx="701040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68275" eaLnBrk="0" hangingPunct="0">
              <a:lnSpc>
                <a:spcPct val="85000"/>
              </a:lnSpc>
              <a:spcBef>
                <a:spcPct val="35000"/>
              </a:spcBef>
              <a:buClr>
                <a:srgbClr val="CC0033"/>
              </a:buClr>
              <a:buFont typeface="Arial" pitchFamily="34" charset="0"/>
              <a:buChar char="–"/>
            </a:pPr>
            <a:r>
              <a:rPr lang="en-US" dirty="0">
                <a:latin typeface="+mn-lt"/>
              </a:rPr>
              <a:t>Individual build files can then use this property:</a:t>
            </a:r>
          </a:p>
        </p:txBody>
      </p:sp>
    </p:spTree>
    <p:extLst>
      <p:ext uri="{BB962C8B-B14F-4D97-AF65-F5344CB8AC3E}">
        <p14:creationId xmlns:p14="http://schemas.microsoft.com/office/powerpoint/2010/main" xmlns="" val="299705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41588" y="1795463"/>
            <a:ext cx="6602412" cy="414337"/>
          </a:xfrm>
        </p:spPr>
        <p:txBody>
          <a:bodyPr/>
          <a:lstStyle/>
          <a:p>
            <a:r>
              <a:rPr lang="en-US" dirty="0" smtClean="0"/>
              <a:t>Visual Studio 2010 Coded UI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dirty="0" smtClean="0"/>
              <a:t>Visual Studio 2010 Coded UI Test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6929438" cy="3954463"/>
          </a:xfrm>
        </p:spPr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Features Benefits</a:t>
            </a:r>
          </a:p>
          <a:p>
            <a:r>
              <a:rPr lang="en-US" smtClean="0"/>
              <a:t>Framework Model</a:t>
            </a:r>
          </a:p>
          <a:p>
            <a:r>
              <a:rPr lang="en-US" smtClean="0"/>
              <a:t>How to configure Test Controller and Test Agent</a:t>
            </a:r>
          </a:p>
          <a:p>
            <a:r>
              <a:rPr lang="en-US" smtClean="0"/>
              <a:t>How to configure Coded UI Test with Test Agent</a:t>
            </a:r>
          </a:p>
          <a:p>
            <a:r>
              <a:rPr lang="en-US" smtClean="0"/>
              <a:t>Capture Object</a:t>
            </a:r>
          </a:p>
          <a:p>
            <a:r>
              <a:rPr lang="en-US" smtClean="0"/>
              <a:t>Test Suite</a:t>
            </a:r>
          </a:p>
          <a:p>
            <a:r>
              <a:rPr lang="en-US" smtClean="0"/>
              <a:t>Module</a:t>
            </a:r>
          </a:p>
          <a:p>
            <a:r>
              <a:rPr lang="en-US" smtClean="0"/>
              <a:t>Test Case</a:t>
            </a:r>
          </a:p>
          <a:p>
            <a:r>
              <a:rPr lang="en-US" smtClean="0"/>
              <a:t>Report</a:t>
            </a:r>
          </a:p>
          <a:p>
            <a:r>
              <a:rPr lang="en-US" smtClean="0"/>
              <a:t>Demo</a:t>
            </a: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 dirty="0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 dirty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154113"/>
          </a:xfrm>
        </p:spPr>
        <p:txBody>
          <a:bodyPr/>
          <a:lstStyle/>
          <a:p>
            <a:r>
              <a:rPr lang="en-US" smtClean="0"/>
              <a:t>A hybrid framework which supports keyword driven and data driven concepts.</a:t>
            </a:r>
          </a:p>
          <a:p>
            <a:r>
              <a:rPr lang="en-US" smtClean="0"/>
              <a:t>A framework that wraps complex internal architecture components and makes them easy to use to the end user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smtClean="0"/>
              <a:t>Features Benefits</a:t>
            </a:r>
            <a:br>
              <a:rPr lang="en-US" smtClean="0"/>
            </a:br>
            <a:endParaRPr lang="en-US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370013"/>
          </a:xfrm>
        </p:spPr>
        <p:txBody>
          <a:bodyPr/>
          <a:lstStyle/>
          <a:p>
            <a:r>
              <a:rPr lang="en-US" smtClean="0"/>
              <a:t>Test Suites/Test Cases is reusable </a:t>
            </a:r>
          </a:p>
          <a:p>
            <a:r>
              <a:rPr lang="en-US" smtClean="0"/>
              <a:t>Easy to develop and maintain scripts</a:t>
            </a:r>
          </a:p>
          <a:p>
            <a:r>
              <a:rPr lang="en-US" smtClean="0"/>
              <a:t>UI is friendly and easy to use to run and view report</a:t>
            </a:r>
          </a:p>
          <a:p>
            <a:r>
              <a:rPr lang="en-US" smtClean="0"/>
              <a:t>Less effort for test cases/ test suites execution report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smtClean="0"/>
              <a:t>Framework Model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46762" y="1335931"/>
            <a:ext cx="1123872" cy="82880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>
              <a:defRPr/>
            </a:pPr>
            <a:r>
              <a:rPr lang="en-US" altLang="ja-JP" sz="1200" b="1" dirty="0">
                <a:solidFill>
                  <a:schemeClr val="bg1"/>
                </a:solidFill>
                <a:latin typeface="+mn-lt"/>
                <a:ea typeface="MS Mincho" charset="-128"/>
              </a:rPr>
              <a:t>Automation Test Engineer</a:t>
            </a:r>
            <a:endParaRPr lang="en-US" sz="1200" dirty="0">
              <a:solidFill>
                <a:schemeClr val="bg1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08627" y="2250331"/>
            <a:ext cx="320740" cy="663807"/>
          </a:xfrm>
          <a:prstGeom prst="downArrow">
            <a:avLst>
              <a:gd name="adj1" fmla="val 50000"/>
              <a:gd name="adj2" fmla="val 46400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99426" y="1335931"/>
            <a:ext cx="2246889" cy="11616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>
              <a:defRPr/>
            </a:pPr>
            <a:r>
              <a:rPr lang="en-US" altLang="ja-JP" sz="1200" b="1" dirty="0">
                <a:solidFill>
                  <a:schemeClr val="bg1"/>
                </a:solidFill>
                <a:latin typeface="+mn-lt"/>
                <a:ea typeface="MS Mincho" charset="-128"/>
              </a:rPr>
              <a:t>Input Data Excel File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latin typeface="+mn-lt"/>
                <a:ea typeface="MS Mincho" charset="-128"/>
              </a:rPr>
              <a:t>(Test_Suite.xls and  Test_Case.xls)</a:t>
            </a:r>
            <a:endParaRPr lang="en-US" sz="1200" dirty="0">
              <a:solidFill>
                <a:schemeClr val="bg1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457253" y="1666881"/>
            <a:ext cx="694509" cy="332857"/>
          </a:xfrm>
          <a:prstGeom prst="rightArrow">
            <a:avLst>
              <a:gd name="adj1" fmla="val 50000"/>
              <a:gd name="adj2" fmla="val 58166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400717" y="3052673"/>
            <a:ext cx="2407687" cy="119790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>
              <a:defRPr/>
            </a:pPr>
            <a:r>
              <a:rPr lang="en-US" altLang="ja-JP" sz="1200" b="1" dirty="0">
                <a:solidFill>
                  <a:schemeClr val="bg1"/>
                </a:solidFill>
                <a:latin typeface="+mn-lt"/>
                <a:ea typeface="MS Mincho" charset="-128"/>
              </a:rPr>
              <a:t>Capture Objects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778321" y="3326398"/>
            <a:ext cx="4012241" cy="92799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>
              <a:defRPr/>
            </a:pPr>
            <a:r>
              <a:rPr lang="en-US" altLang="ja-JP" sz="1200" b="1" dirty="0">
                <a:solidFill>
                  <a:schemeClr val="bg1"/>
                </a:solidFill>
                <a:latin typeface="+mn-lt"/>
                <a:ea typeface="MS Mincho" charset="-128"/>
              </a:rPr>
              <a:t>Visual Studio 2010</a:t>
            </a:r>
          </a:p>
          <a:p>
            <a:pPr algn="ctr">
              <a:defRPr/>
            </a:pPr>
            <a:r>
              <a:rPr lang="en-US" altLang="ja-JP" sz="1200" b="1" dirty="0">
                <a:solidFill>
                  <a:schemeClr val="bg1"/>
                </a:solidFill>
                <a:latin typeface="+mn-lt"/>
                <a:ea typeface="MS Mincho" charset="-128"/>
              </a:rPr>
              <a:t>Function to call test suite to execute</a:t>
            </a:r>
            <a:endParaRPr lang="en-US" sz="1200" dirty="0">
              <a:solidFill>
                <a:schemeClr val="bg1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901338" y="1985432"/>
            <a:ext cx="2568484" cy="4978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>
              <a:defRPr/>
            </a:pPr>
            <a:r>
              <a:rPr lang="en-US" altLang="ja-JP" sz="1200" b="1">
                <a:solidFill>
                  <a:schemeClr val="bg1"/>
                </a:solidFill>
                <a:latin typeface="+mn-lt"/>
                <a:ea typeface="MS Mincho" charset="-128"/>
              </a:rPr>
              <a:t>Common Libraries</a:t>
            </a:r>
            <a:endParaRPr lang="en-US" sz="1200">
              <a:solidFill>
                <a:schemeClr val="bg1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938263" y="2593921"/>
            <a:ext cx="320740" cy="663807"/>
          </a:xfrm>
          <a:prstGeom prst="downArrow">
            <a:avLst>
              <a:gd name="adj1" fmla="val 50000"/>
              <a:gd name="adj2" fmla="val 46400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913606" y="3492350"/>
            <a:ext cx="803132" cy="330950"/>
          </a:xfrm>
          <a:prstGeom prst="rightArrow">
            <a:avLst>
              <a:gd name="adj1" fmla="val 50000"/>
              <a:gd name="adj2" fmla="val 67651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7025210" y="2593921"/>
            <a:ext cx="320740" cy="663807"/>
          </a:xfrm>
          <a:prstGeom prst="downArrow">
            <a:avLst>
              <a:gd name="adj1" fmla="val 50000"/>
              <a:gd name="adj2" fmla="val 46400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941684" y="5112763"/>
            <a:ext cx="3530704" cy="132856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>
              <a:defRPr/>
            </a:pPr>
            <a:r>
              <a:rPr lang="en-US" altLang="ja-JP" sz="1200" b="1">
                <a:solidFill>
                  <a:schemeClr val="bg1"/>
                </a:solidFill>
                <a:latin typeface="+mn-lt"/>
                <a:ea typeface="MS Mincho" charset="-128"/>
              </a:rPr>
              <a:t>Log File</a:t>
            </a: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latin typeface="+mn-lt"/>
                <a:ea typeface="MS Mincho" charset="-128"/>
              </a:rPr>
              <a:t>(Log.txt)</a:t>
            </a:r>
          </a:p>
          <a:p>
            <a:pPr algn="ctr">
              <a:defRPr/>
            </a:pPr>
            <a:r>
              <a:rPr lang="en-US" altLang="ja-JP" sz="1200" b="1">
                <a:solidFill>
                  <a:schemeClr val="bg1"/>
                </a:solidFill>
                <a:latin typeface="+mn-lt"/>
                <a:ea typeface="MS Mincho" charset="-128"/>
              </a:rPr>
              <a:t>Report File</a:t>
            </a: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latin typeface="+mn-lt"/>
                <a:ea typeface="MS Mincho" charset="-128"/>
              </a:rPr>
              <a:t>(Test_Report.xls)</a:t>
            </a:r>
            <a:endParaRPr lang="en-US" sz="1200">
              <a:solidFill>
                <a:schemeClr val="bg1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635191" y="4383931"/>
            <a:ext cx="321595" cy="660946"/>
          </a:xfrm>
          <a:prstGeom prst="downArrow">
            <a:avLst>
              <a:gd name="adj1" fmla="val 50000"/>
              <a:gd name="adj2" fmla="val 46077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  <p:pic>
        <p:nvPicPr>
          <p:cNvPr id="7184" name="Picture 19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588" y="1412875"/>
            <a:ext cx="762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 descr="_vector-statistics-chart-element-preview-by-dragonar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5922963"/>
            <a:ext cx="7651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5" descr="exce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5475" y="2074863"/>
            <a:ext cx="4206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4" descr="http://t1.gstatic.com/images?q=tbn:ANd9GcS_HSuUYvDeAasGhrGQtdkBN0afrAnADxOrKgU1hoCGV89OoaQuk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3810000"/>
            <a:ext cx="5746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smtClean="0"/>
              <a:t>How to configure Test Controller and Test Agent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62063"/>
          </a:xfrm>
        </p:spPr>
        <p:txBody>
          <a:bodyPr/>
          <a:lstStyle/>
          <a:p>
            <a:r>
              <a:rPr lang="en-US" smtClean="0"/>
              <a:t>Start \ Programs \ Microsoft Visual Studio 2010</a:t>
            </a:r>
          </a:p>
          <a:p>
            <a:r>
              <a:rPr lang="en-US" smtClean="0"/>
              <a:t>In the Configure Test Controller dialog, click Apply Settings</a:t>
            </a:r>
          </a:p>
          <a:p>
            <a:r>
              <a:rPr lang="en-US" smtClean="0"/>
              <a:t>In the Configure Test Agent dialog, enter controller name and port into Register with Test Controller text box, click Apply Settings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971800"/>
            <a:ext cx="331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971800"/>
            <a:ext cx="392588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8001000" cy="600075"/>
          </a:xfrm>
        </p:spPr>
        <p:txBody>
          <a:bodyPr/>
          <a:lstStyle/>
          <a:p>
            <a:r>
              <a:rPr lang="en-US" smtClean="0"/>
              <a:t>How to configure Test Controller and Test Agent (cont.)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261938"/>
          </a:xfrm>
        </p:spPr>
        <p:txBody>
          <a:bodyPr/>
          <a:lstStyle/>
          <a:p>
            <a:r>
              <a:rPr lang="en-US" smtClean="0"/>
              <a:t>Test Agent  status will change from Disconnect to Online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362200"/>
            <a:ext cx="4762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41588" y="1795463"/>
            <a:ext cx="6226175" cy="414337"/>
          </a:xfrm>
        </p:spPr>
        <p:txBody>
          <a:bodyPr/>
          <a:lstStyle/>
          <a:p>
            <a:pPr algn="ctr"/>
            <a:r>
              <a:rPr lang="en-US" dirty="0" smtClean="0"/>
              <a:t>Continuous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8001000" cy="600075"/>
          </a:xfrm>
        </p:spPr>
        <p:txBody>
          <a:bodyPr/>
          <a:lstStyle/>
          <a:p>
            <a:r>
              <a:rPr lang="en-US" smtClean="0"/>
              <a:t>How to configure Coded UI Test with Test Agent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997075"/>
          </a:xfrm>
        </p:spPr>
        <p:txBody>
          <a:bodyPr/>
          <a:lstStyle/>
          <a:p>
            <a:r>
              <a:rPr lang="en-US" smtClean="0"/>
              <a:t>Open Visual Studio 2010</a:t>
            </a:r>
          </a:p>
          <a:p>
            <a:r>
              <a:rPr lang="en-US" smtClean="0"/>
              <a:t>Create new Test project</a:t>
            </a:r>
          </a:p>
          <a:p>
            <a:r>
              <a:rPr lang="en-US" smtClean="0"/>
              <a:t>Open Local.testsettings</a:t>
            </a:r>
          </a:p>
          <a:p>
            <a:pPr lvl="1"/>
            <a:r>
              <a:rPr lang="en-US" smtClean="0"/>
              <a:t>Select Remote execution</a:t>
            </a:r>
          </a:p>
          <a:p>
            <a:pPr lvl="1"/>
            <a:r>
              <a:rPr lang="en-US" smtClean="0"/>
              <a:t>Enter agent name and port to Controller</a:t>
            </a:r>
          </a:p>
          <a:p>
            <a:pPr lvl="1"/>
            <a:r>
              <a:rPr lang="en-US" smtClean="0"/>
              <a:t>Click Apply</a:t>
            </a: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403600"/>
            <a:ext cx="41560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8001000" cy="600075"/>
          </a:xfrm>
        </p:spPr>
        <p:txBody>
          <a:bodyPr/>
          <a:lstStyle/>
          <a:p>
            <a:r>
              <a:rPr lang="en-US" smtClean="0"/>
              <a:t>How to configure Coded UI Test with Test Agent (cont.)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3663950"/>
          </a:xfrm>
        </p:spPr>
        <p:txBody>
          <a:bodyPr/>
          <a:lstStyle/>
          <a:p>
            <a:r>
              <a:rPr lang="en-US" smtClean="0"/>
              <a:t>Create bat file</a:t>
            </a:r>
          </a:p>
          <a:p>
            <a:pPr lvl="1"/>
            <a:r>
              <a:rPr lang="en-US" smtClean="0"/>
              <a:t>cd </a:t>
            </a:r>
            <a:r>
              <a:rPr lang="en-US" b="1" smtClean="0"/>
              <a:t>C:\CodeUITest\TestFP\bin\Debug</a:t>
            </a:r>
            <a:endParaRPr lang="en-US" smtClean="0"/>
          </a:p>
          <a:p>
            <a:pPr lvl="1"/>
            <a:r>
              <a:rPr lang="en-US" smtClean="0"/>
              <a:t>"C:\Program Files (x86)\Microsoft Visual Studio 10.0\Common7\IDE\MsTest.exe" /testcontainer:</a:t>
            </a:r>
            <a:r>
              <a:rPr lang="en-US" b="1" smtClean="0"/>
              <a:t>TestFP.dll</a:t>
            </a:r>
            <a:r>
              <a:rPr lang="en-US" smtClean="0"/>
              <a:t> /category:</a:t>
            </a:r>
            <a:r>
              <a:rPr lang="en-US" b="1" smtClean="0"/>
              <a:t>FPConfiguration</a:t>
            </a:r>
            <a:r>
              <a:rPr lang="en-US" smtClean="0"/>
              <a:t> /runconfig:</a:t>
            </a:r>
            <a:r>
              <a:rPr lang="en-US" b="1" smtClean="0"/>
              <a:t>C:\CodeUITest\Local.testsettings</a:t>
            </a:r>
          </a:p>
          <a:p>
            <a:r>
              <a:rPr lang="en-US" smtClean="0"/>
              <a:t>Execute bat file with Cruise Control .NET</a:t>
            </a:r>
          </a:p>
          <a:p>
            <a:pPr lvl="1">
              <a:buFontTx/>
              <a:buNone/>
            </a:pPr>
            <a:r>
              <a:rPr lang="en-US" smtClean="0"/>
              <a:t>&lt;exec&gt;</a:t>
            </a:r>
          </a:p>
          <a:p>
            <a:pPr lvl="1">
              <a:buFontTx/>
              <a:buNone/>
            </a:pPr>
            <a:r>
              <a:rPr lang="en-US" smtClean="0"/>
              <a:t>	  &lt;executable&gt;run_codedui.bat&lt;/executable&gt;</a:t>
            </a:r>
          </a:p>
          <a:p>
            <a:pPr lvl="1">
              <a:buFontTx/>
              <a:buNone/>
            </a:pPr>
            <a:r>
              <a:rPr lang="en-US" smtClean="0"/>
              <a:t>	  &lt;baseDirectory&gt;C:\Build&lt;/baseDirectory&gt;</a:t>
            </a:r>
          </a:p>
          <a:p>
            <a:pPr lvl="1">
              <a:buFontTx/>
              <a:buNone/>
            </a:pPr>
            <a:r>
              <a:rPr lang="en-US" smtClean="0"/>
              <a:t>	  &lt;buildTimeoutSeconds&gt;0&lt;/buildTimeoutSeconds&gt;</a:t>
            </a:r>
          </a:p>
          <a:p>
            <a:pPr lvl="1">
              <a:buFontTx/>
              <a:buNone/>
            </a:pPr>
            <a:r>
              <a:rPr lang="en-US" smtClean="0"/>
              <a:t>&lt;/exec&gt;</a:t>
            </a:r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smtClean="0"/>
              <a:t>Capture Object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523875"/>
          </a:xfrm>
        </p:spPr>
        <p:txBody>
          <a:bodyPr/>
          <a:lstStyle/>
          <a:p>
            <a:r>
              <a:rPr lang="en-US" smtClean="0"/>
              <a:t>Use Coded UI Test Builder to recognize application controls as edit box, button, combo box, check box…</a:t>
            </a: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352800"/>
            <a:ext cx="34734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763" y="3473450"/>
            <a:ext cx="1524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798763" y="3778025"/>
            <a:ext cx="990600" cy="332716"/>
          </a:xfrm>
          <a:prstGeom prst="rightArrow">
            <a:avLst>
              <a:gd name="adj1" fmla="val 50000"/>
              <a:gd name="adj2" fmla="val 58166"/>
            </a:avLst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>
              <a:defRPr/>
            </a:pPr>
            <a:endParaRPr lang="en-US"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1363" y="4387367"/>
            <a:ext cx="1219200" cy="4614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MS PGothic" pitchFamily="34" charset="-128"/>
              </a:rPr>
              <a:t>Application Under Test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23163" y="3397186"/>
            <a:ext cx="12192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MS PGothic" pitchFamily="34" charset="-128"/>
              </a:rPr>
              <a:t>Coded UI Test Builder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smtClean="0"/>
              <a:t>Test Suite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4876800" cy="3425553"/>
          </a:xfrm>
        </p:spPr>
        <p:txBody>
          <a:bodyPr/>
          <a:lstStyle/>
          <a:p>
            <a:r>
              <a:rPr lang="en-US" dirty="0" smtClean="0"/>
              <a:t>Test Suite is a collection of test cases that are intended to test a software application or a module/component</a:t>
            </a:r>
          </a:p>
          <a:p>
            <a:r>
              <a:rPr lang="en-US" dirty="0" smtClean="0"/>
              <a:t>Has 4 columns:</a:t>
            </a:r>
          </a:p>
          <a:p>
            <a:pPr lvl="1"/>
            <a:r>
              <a:rPr lang="en-US" b="1" dirty="0"/>
              <a:t>Status</a:t>
            </a:r>
            <a:r>
              <a:rPr lang="en-US" dirty="0"/>
              <a:t>: Passed/Failed; Locked; </a:t>
            </a:r>
            <a:r>
              <a:rPr lang="en-US" dirty="0" smtClean="0"/>
              <a:t>Comment</a:t>
            </a:r>
          </a:p>
          <a:p>
            <a:pPr lvl="1"/>
            <a:r>
              <a:rPr lang="en-US" b="1" dirty="0" smtClean="0"/>
              <a:t>Test </a:t>
            </a:r>
            <a:r>
              <a:rPr lang="en-US" b="1" dirty="0"/>
              <a:t>Case Name</a:t>
            </a:r>
            <a:r>
              <a:rPr lang="en-US" dirty="0"/>
              <a:t>: enter test case file </a:t>
            </a:r>
            <a:r>
              <a:rPr lang="en-US" dirty="0" smtClean="0"/>
              <a:t>name</a:t>
            </a:r>
          </a:p>
          <a:p>
            <a:pPr lvl="1"/>
            <a:r>
              <a:rPr lang="en-US" b="1" dirty="0" err="1" smtClean="0"/>
              <a:t>Begin;End</a:t>
            </a:r>
            <a:r>
              <a:rPr lang="en-US" dirty="0" smtClean="0"/>
              <a:t>: system will run test case from begin row to end row as identified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will be set with error lines number when test case execution is completed and fails to work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7096" y="1071915"/>
            <a:ext cx="3343275" cy="471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smtClean="0"/>
              <a:t>Module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5445125"/>
          </a:xfrm>
        </p:spPr>
        <p:txBody>
          <a:bodyPr/>
          <a:lstStyle/>
          <a:p>
            <a:r>
              <a:rPr lang="en-US" smtClean="0"/>
              <a:t>Module sheet consists of repetitive actions used in the test case</a:t>
            </a:r>
          </a:p>
          <a:p>
            <a:r>
              <a:rPr lang="en-US" smtClean="0"/>
              <a:t>Has 7 columns:</a:t>
            </a:r>
          </a:p>
          <a:p>
            <a:pPr lvl="1"/>
            <a:r>
              <a:rPr lang="en-US" smtClean="0"/>
              <a:t>Status: include 4 values:</a:t>
            </a:r>
          </a:p>
          <a:p>
            <a:pPr marL="1143000" lvl="2" indent="-228600"/>
            <a:r>
              <a:rPr lang="en-US" smtClean="0"/>
              <a:t>Passed/Failed: will be set automatically when test case execution is completed</a:t>
            </a:r>
          </a:p>
          <a:p>
            <a:pPr marL="1143000" lvl="2" indent="-228600"/>
            <a:r>
              <a:rPr lang="en-US" smtClean="0"/>
              <a:t>Locked: system will not run test cases marked “Locked”</a:t>
            </a:r>
          </a:p>
          <a:p>
            <a:pPr marL="1143000" lvl="2" indent="-228600"/>
            <a:r>
              <a:rPr lang="en-US" smtClean="0"/>
              <a:t>Comment: detail description for each test case and system will skip rows marked “Comment”</a:t>
            </a:r>
          </a:p>
          <a:p>
            <a:pPr lvl="1"/>
            <a:r>
              <a:rPr lang="en-US" smtClean="0"/>
              <a:t>Keyword:</a:t>
            </a:r>
          </a:p>
          <a:p>
            <a:pPr lvl="3">
              <a:buFont typeface="Arial" charset="0"/>
              <a:buChar char="•"/>
            </a:pPr>
            <a:r>
              <a:rPr lang="en-US" smtClean="0"/>
              <a:t>Action</a:t>
            </a:r>
          </a:p>
          <a:p>
            <a:pPr lvl="3">
              <a:buFont typeface="Arial" charset="0"/>
              <a:buChar char="•"/>
            </a:pPr>
            <a:r>
              <a:rPr lang="en-US" smtClean="0"/>
              <a:t>Function</a:t>
            </a:r>
          </a:p>
          <a:p>
            <a:pPr lvl="1"/>
            <a:r>
              <a:rPr lang="en-US" smtClean="0"/>
              <a:t>Object: depends on Keyword column</a:t>
            </a:r>
          </a:p>
          <a:p>
            <a:pPr lvl="1"/>
            <a:r>
              <a:rPr lang="en-US" smtClean="0"/>
              <a:t>Action: </a:t>
            </a:r>
          </a:p>
          <a:p>
            <a:pPr lvl="3">
              <a:buFont typeface="Arial" charset="0"/>
              <a:buChar char="•"/>
            </a:pPr>
            <a:r>
              <a:rPr lang="en-US" smtClean="0"/>
              <a:t>Contains methods available to the chosen object if Action is selected</a:t>
            </a:r>
          </a:p>
          <a:p>
            <a:pPr lvl="3">
              <a:buFont typeface="Arial" charset="0"/>
              <a:buChar char="•"/>
            </a:pPr>
            <a:r>
              <a:rPr lang="en-US" smtClean="0"/>
              <a:t>Empty if Function is selected</a:t>
            </a:r>
          </a:p>
          <a:p>
            <a:pPr lvl="1"/>
            <a:r>
              <a:rPr lang="en-US" smtClean="0"/>
              <a:t>Parameter: specifies parameters or values needed for the current step</a:t>
            </a:r>
          </a:p>
          <a:p>
            <a:pPr lvl="1"/>
            <a:r>
              <a:rPr lang="en-US" smtClean="0"/>
              <a:t>Module name: will be used in test case to make a call to a module.</a:t>
            </a:r>
          </a:p>
          <a:p>
            <a:pPr lvl="1"/>
            <a:r>
              <a:rPr lang="en-US" smtClean="0"/>
              <a:t>Begin;End: begin row and end row of a module</a:t>
            </a: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1143000"/>
            <a:ext cx="78644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smtClean="0"/>
              <a:t>Test Case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485900"/>
            <a:ext cx="7848600" cy="4305300"/>
          </a:xfrm>
        </p:spPr>
        <p:txBody>
          <a:bodyPr/>
          <a:lstStyle/>
          <a:p>
            <a:r>
              <a:rPr lang="en-US" smtClean="0"/>
              <a:t>Test Case is a set of conditions or variables which a tester will determine whether an application or software system is working as expected or not.</a:t>
            </a:r>
          </a:p>
          <a:p>
            <a:r>
              <a:rPr lang="en-US" smtClean="0"/>
              <a:t>Has 6 columns:</a:t>
            </a:r>
          </a:p>
          <a:p>
            <a:pPr lvl="1"/>
            <a:r>
              <a:rPr lang="en-US" smtClean="0"/>
              <a:t>Status: has 4 values:</a:t>
            </a:r>
          </a:p>
          <a:p>
            <a:pPr marL="1143000" lvl="2" indent="-228600"/>
            <a:r>
              <a:rPr lang="en-US" smtClean="0"/>
              <a:t>Passed/Failed: will be set automatically when  test cases execution is completed.</a:t>
            </a:r>
          </a:p>
          <a:p>
            <a:pPr marL="1143000" lvl="2" indent="-228600"/>
            <a:r>
              <a:rPr lang="en-US" smtClean="0"/>
              <a:t>Locked: system will not execute test steps marked “Locked”</a:t>
            </a:r>
          </a:p>
          <a:p>
            <a:pPr marL="1143000" lvl="2" indent="-228600"/>
            <a:r>
              <a:rPr lang="en-US" smtClean="0"/>
              <a:t>Comment: detail description for each step and system will skip rows marked “Comment”</a:t>
            </a:r>
          </a:p>
          <a:p>
            <a:pPr lvl="1"/>
            <a:r>
              <a:rPr lang="en-US" smtClean="0"/>
              <a:t>Keyword: has 4 values:</a:t>
            </a:r>
          </a:p>
          <a:p>
            <a:pPr marL="1143000" lvl="2" indent="-228600"/>
            <a:r>
              <a:rPr lang="en-US" smtClean="0"/>
              <a:t>Action</a:t>
            </a:r>
          </a:p>
          <a:p>
            <a:pPr marL="1143000" lvl="2" indent="-228600"/>
            <a:r>
              <a:rPr lang="en-US" smtClean="0"/>
              <a:t>Module</a:t>
            </a:r>
          </a:p>
          <a:p>
            <a:pPr marL="1143000" lvl="2" indent="-228600"/>
            <a:r>
              <a:rPr lang="en-US" smtClean="0"/>
              <a:t>Function</a:t>
            </a:r>
          </a:p>
          <a:p>
            <a:pPr marL="1143000" lvl="2" indent="-228600"/>
            <a:r>
              <a:rPr lang="en-US" smtClean="0"/>
              <a:t>TestCase</a:t>
            </a: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80073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71525"/>
            <a:ext cx="6962775" cy="600075"/>
          </a:xfrm>
        </p:spPr>
        <p:txBody>
          <a:bodyPr/>
          <a:lstStyle/>
          <a:p>
            <a:r>
              <a:rPr lang="en-US" smtClean="0"/>
              <a:t>Report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485900"/>
            <a:ext cx="7848600" cy="2151063"/>
          </a:xfrm>
        </p:spPr>
        <p:txBody>
          <a:bodyPr/>
          <a:lstStyle/>
          <a:p>
            <a:r>
              <a:rPr lang="en-US" smtClean="0"/>
              <a:t>After test cases execution is completed, system will create Temp folder (if not existed) to store Excel  Reports. This folder can be changed  by modifying/setting Tools&gt;Options</a:t>
            </a:r>
          </a:p>
          <a:p>
            <a:r>
              <a:rPr lang="en-US" smtClean="0"/>
              <a:t>In Report folder, system will create files as below</a:t>
            </a:r>
          </a:p>
          <a:p>
            <a:pPr lvl="1"/>
            <a:r>
              <a:rPr lang="en-US" smtClean="0"/>
              <a:t>TestSuite_ddMMyyyy_hhmmss.xls</a:t>
            </a:r>
          </a:p>
          <a:p>
            <a:pPr lvl="1"/>
            <a:r>
              <a:rPr lang="en-US" smtClean="0"/>
              <a:t>TestCaseName_ddMMyyyy_hhmmss.xls</a:t>
            </a:r>
          </a:p>
          <a:p>
            <a:pPr lvl="1"/>
            <a:r>
              <a:rPr lang="en-US" smtClean="0"/>
              <a:t>LogFileName_ddMMyyyy_hhmmss.xls</a:t>
            </a: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78644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78644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0" y="1828800"/>
            <a:ext cx="4775200" cy="99218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819727" y="783070"/>
            <a:ext cx="8355330" cy="720090"/>
          </a:xfrm>
        </p:spPr>
        <p:txBody>
          <a:bodyPr/>
          <a:lstStyle/>
          <a:p>
            <a:r>
              <a:rPr lang="en-US" dirty="0" smtClean="0"/>
              <a:t>Build flow chart</a:t>
            </a: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326015" y="11545"/>
            <a:ext cx="10142220" cy="37338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Visual Studio 2010 Coded UI Test</a:t>
            </a:r>
            <a:endParaRPr lang="en-US" sz="1400" b="1">
              <a:ea typeface="MS PGothic" pitchFamily="34" charset="-12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888575102"/>
              </p:ext>
            </p:extLst>
          </p:nvPr>
        </p:nvGraphicFramePr>
        <p:xfrm>
          <a:off x="972127" y="1383145"/>
          <a:ext cx="7315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247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41588" y="1338263"/>
            <a:ext cx="6226175" cy="414337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36163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1369606"/>
          </a:xfrm>
        </p:spPr>
        <p:txBody>
          <a:bodyPr/>
          <a:lstStyle/>
          <a:p>
            <a:r>
              <a:rPr lang="en-US" dirty="0" smtClean="0"/>
              <a:t>What’s continuous integration?</a:t>
            </a:r>
          </a:p>
          <a:p>
            <a:r>
              <a:rPr lang="en-US" dirty="0" smtClean="0"/>
              <a:t>Benefits of continuous integration</a:t>
            </a:r>
          </a:p>
          <a:p>
            <a:r>
              <a:rPr lang="en-US" dirty="0" smtClean="0"/>
              <a:t>What’s a build?</a:t>
            </a:r>
          </a:p>
          <a:p>
            <a:r>
              <a:rPr lang="en-US" dirty="0" smtClean="0"/>
              <a:t>Build &amp; deployment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83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continuous integration?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220060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“Continuous </a:t>
            </a:r>
            <a:r>
              <a:rPr lang="en-US" i="1" dirty="0"/>
              <a:t>Integration is </a:t>
            </a:r>
            <a:r>
              <a:rPr lang="en-US" b="1" i="1" dirty="0"/>
              <a:t>a software development practice</a:t>
            </a:r>
            <a:r>
              <a:rPr lang="en-US" i="1" dirty="0"/>
              <a:t> where members of a team </a:t>
            </a:r>
            <a:r>
              <a:rPr lang="en-US" b="1" i="1" dirty="0"/>
              <a:t>integrate their work frequently</a:t>
            </a:r>
            <a:r>
              <a:rPr lang="en-US" i="1" dirty="0"/>
              <a:t>, usually each person integrates at least daily - leading to multiple integrations per day. </a:t>
            </a:r>
            <a:r>
              <a:rPr lang="en-US" b="1" i="1" dirty="0"/>
              <a:t>Each integration is verified </a:t>
            </a:r>
            <a:r>
              <a:rPr lang="en-US" i="1" dirty="0"/>
              <a:t>by an automated build (including test) to detect integration errors as quickly as possible. Many teams find that this approach leads to </a:t>
            </a:r>
            <a:r>
              <a:rPr lang="en-US" b="1" i="1" dirty="0"/>
              <a:t>significantly reduced integration problems </a:t>
            </a:r>
            <a:r>
              <a:rPr lang="en-US" i="1" dirty="0"/>
              <a:t>and allows a team to develop cohesive software more rapidly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 algn="r">
              <a:buNone/>
            </a:pPr>
            <a:r>
              <a:rPr lang="en-US" dirty="0"/>
              <a:t>		 – Martin </a:t>
            </a:r>
            <a:r>
              <a:rPr lang="en-US" dirty="0" smtClean="0"/>
              <a:t>Fowler, Chief Scientist, </a:t>
            </a:r>
            <a:r>
              <a:rPr lang="en-US" dirty="0" err="1" smtClean="0"/>
              <a:t>Thoughtworks</a:t>
            </a:r>
            <a:endParaRPr lang="en-US" dirty="0"/>
          </a:p>
        </p:txBody>
      </p:sp>
      <p:pic>
        <p:nvPicPr>
          <p:cNvPr id="4" name="Picture 3" descr="http://www.methodsandtools.com/archive/CI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67100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272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2994666"/>
          </a:xfrm>
        </p:spPr>
        <p:txBody>
          <a:bodyPr/>
          <a:lstStyle/>
          <a:p>
            <a:r>
              <a:rPr lang="en-US" dirty="0" smtClean="0"/>
              <a:t>Automate the build</a:t>
            </a:r>
          </a:p>
          <a:p>
            <a:pPr lvl="1"/>
            <a:r>
              <a:rPr lang="en-US" dirty="0" smtClean="0"/>
              <a:t>Eliminate human error</a:t>
            </a:r>
          </a:p>
          <a:p>
            <a:pPr lvl="1"/>
            <a:r>
              <a:rPr lang="en-US" dirty="0" smtClean="0"/>
              <a:t>Faster feedback; minimize broken builds</a:t>
            </a:r>
          </a:p>
          <a:p>
            <a:r>
              <a:rPr lang="en-US" dirty="0"/>
              <a:t>Everyone can see what’s happening</a:t>
            </a:r>
          </a:p>
          <a:p>
            <a:pPr lvl="1"/>
            <a:r>
              <a:rPr lang="en-US" dirty="0"/>
              <a:t>Build/test reports</a:t>
            </a:r>
          </a:p>
          <a:p>
            <a:pPr lvl="1"/>
            <a:r>
              <a:rPr lang="en-US" dirty="0"/>
              <a:t>Code coverage reports</a:t>
            </a:r>
            <a:endParaRPr lang="en-US" dirty="0" smtClean="0"/>
          </a:p>
          <a:p>
            <a:r>
              <a:rPr lang="en-US" dirty="0"/>
              <a:t>Minimize integration risk</a:t>
            </a:r>
          </a:p>
          <a:p>
            <a:pPr lvl="1"/>
            <a:r>
              <a:rPr lang="en-US" dirty="0"/>
              <a:t>Check in </a:t>
            </a:r>
            <a:r>
              <a:rPr lang="en-US" dirty="0" smtClean="0"/>
              <a:t>often; find </a:t>
            </a:r>
            <a:r>
              <a:rPr lang="en-US" dirty="0"/>
              <a:t>problem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Regular deploy and verify builds in Test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0899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a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219200"/>
            <a:ext cx="8455025" cy="1591205"/>
          </a:xfrm>
        </p:spPr>
        <p:txBody>
          <a:bodyPr/>
          <a:lstStyle/>
          <a:p>
            <a:r>
              <a:rPr lang="en-US" dirty="0"/>
              <a:t>Everything that needs to be done to get the application out the </a:t>
            </a:r>
            <a:r>
              <a:rPr lang="en-US" dirty="0" smtClean="0"/>
              <a:t>door</a:t>
            </a:r>
          </a:p>
          <a:p>
            <a:pPr lvl="1"/>
            <a:r>
              <a:rPr lang="en-US" dirty="0" smtClean="0"/>
              <a:t>Get latest code</a:t>
            </a:r>
          </a:p>
          <a:p>
            <a:pPr lvl="1"/>
            <a:r>
              <a:rPr lang="en-US" dirty="0" smtClean="0"/>
              <a:t>Compiling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0400"/>
            <a:ext cx="1333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123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Continuous Integration Flow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4133270"/>
              </p:ext>
            </p:extLst>
          </p:nvPr>
        </p:nvGraphicFramePr>
        <p:xfrm>
          <a:off x="457199" y="1880905"/>
          <a:ext cx="6553201" cy="4672295"/>
        </p:xfrm>
        <a:graphic>
          <a:graphicData uri="http://schemas.openxmlformats.org/presentationml/2006/ole">
            <p:oleObj spid="_x0000_s1071" name="Visio" r:id="rId3" imgW="6510195" imgH="3985029" progId="">
              <p:embed/>
            </p:oleObj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5105400" y="866073"/>
            <a:ext cx="304800" cy="1676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2769054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35052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62600" y="3516489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754547"/>
            <a:ext cx="369993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The Flow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Bootstrap </a:t>
            </a:r>
            <a:r>
              <a:rPr lang="en-US" dirty="0"/>
              <a:t>(setup)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Check for modifications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Run build (compile &amp; package)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Run Unit 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Publish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2202514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49_RED">
  <a:themeElements>
    <a:clrScheme name="5849_RED 8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3366"/>
      </a:accent1>
      <a:accent2>
        <a:srgbClr val="66B2CC"/>
      </a:accent2>
      <a:accent3>
        <a:srgbClr val="FFFFFF"/>
      </a:accent3>
      <a:accent4>
        <a:srgbClr val="000000"/>
      </a:accent4>
      <a:accent5>
        <a:srgbClr val="AAADB8"/>
      </a:accent5>
      <a:accent6>
        <a:srgbClr val="5CA1B9"/>
      </a:accent6>
      <a:hlink>
        <a:srgbClr val="006666"/>
      </a:hlink>
      <a:folHlink>
        <a:srgbClr val="CC0033"/>
      </a:folHlink>
    </a:clrScheme>
    <a:fontScheme name="5849_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849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49_R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849_R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49_R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49_R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49_R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49_R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49_RED 8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003366"/>
        </a:accent1>
        <a:accent2>
          <a:srgbClr val="66B2CC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5CA1B9"/>
        </a:accent6>
        <a:hlink>
          <a:srgbClr val="006666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509DBF2601948B2203254E1E9065C" ma:contentTypeVersion="" ma:contentTypeDescription="Create a new document." ma:contentTypeScope="" ma:versionID="e543af125313f3cec18f4942c5f5bd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d940b30f46ced0d97ddebdb322dcd8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1C7084-222F-4763-B0C3-F04CB73A66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3C68C-D86A-42F1-BF48-CA23CDDF2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0E69DC-19DB-48B3-8018-1AB62505E5D4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Settings\ntpham\Application Data\Microsoft\Templates\Training Template.pot</Template>
  <TotalTime>1364</TotalTime>
  <Words>2337</Words>
  <Application>Microsoft Office PowerPoint</Application>
  <PresentationFormat>On-screen Show (4:3)</PresentationFormat>
  <Paragraphs>432</Paragraphs>
  <Slides>49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5849_RED</vt:lpstr>
      <vt:lpstr>Visio</vt:lpstr>
      <vt:lpstr>Continuous Integration for SharePoint Projects with CruiseControl.NET and Coded UI Test</vt:lpstr>
      <vt:lpstr>Objectives</vt:lpstr>
      <vt:lpstr>Agenda</vt:lpstr>
      <vt:lpstr>Continuous Integration</vt:lpstr>
      <vt:lpstr>Continuous Integration</vt:lpstr>
      <vt:lpstr>What’s continuous integration?</vt:lpstr>
      <vt:lpstr>Benefits of continuous integration</vt:lpstr>
      <vt:lpstr>What is a build?</vt:lpstr>
      <vt:lpstr>Typical Continuous Integration Flow</vt:lpstr>
      <vt:lpstr>Cruise Control .NET</vt:lpstr>
      <vt:lpstr>CruiseControl.NET Integration Process </vt:lpstr>
      <vt:lpstr>Using CruiseControl.NET with other applications</vt:lpstr>
      <vt:lpstr>Cruise Control.NET server</vt:lpstr>
      <vt:lpstr>Web Dashboard</vt:lpstr>
      <vt:lpstr>CC Tray</vt:lpstr>
      <vt:lpstr>Typical SharePoint Application build process</vt:lpstr>
      <vt:lpstr>Building Application with  CC.NET &amp; NAnt</vt:lpstr>
      <vt:lpstr>CC.NET NAnt Overview</vt:lpstr>
      <vt:lpstr>Why use NAnt ? </vt:lpstr>
      <vt:lpstr>NAnt Fundamentals </vt:lpstr>
      <vt:lpstr>Nant Fundamentals  </vt:lpstr>
      <vt:lpstr>Nant Fundamentals  </vt:lpstr>
      <vt:lpstr>Nant Fundamentals  </vt:lpstr>
      <vt:lpstr>Nant Fundamentals  </vt:lpstr>
      <vt:lpstr>Nant Fundamentals  </vt:lpstr>
      <vt:lpstr>Nant Fundamentals  </vt:lpstr>
      <vt:lpstr>Nant Fundamentals  </vt:lpstr>
      <vt:lpstr>Nant Fundamentals  </vt:lpstr>
      <vt:lpstr>Nant Fundamentals  </vt:lpstr>
      <vt:lpstr>Nant Fundamentals  </vt:lpstr>
      <vt:lpstr>Nant Fundamentals  </vt:lpstr>
      <vt:lpstr>Nant Fundamentals  </vt:lpstr>
      <vt:lpstr>Visual Studio 2010 Coded UI Test</vt:lpstr>
      <vt:lpstr>Visual Studio 2010 Coded UI Test</vt:lpstr>
      <vt:lpstr>Introduction</vt:lpstr>
      <vt:lpstr>Features Benefits </vt:lpstr>
      <vt:lpstr>Framework Model</vt:lpstr>
      <vt:lpstr>How to configure Test Controller and Test Agent</vt:lpstr>
      <vt:lpstr>How to configure Test Controller and Test Agent (cont.)</vt:lpstr>
      <vt:lpstr>How to configure Coded UI Test with Test Agent</vt:lpstr>
      <vt:lpstr>How to configure Coded UI Test with Test Agent (cont.)</vt:lpstr>
      <vt:lpstr>Capture Object</vt:lpstr>
      <vt:lpstr>Test Suite</vt:lpstr>
      <vt:lpstr>Module</vt:lpstr>
      <vt:lpstr>Test Case</vt:lpstr>
      <vt:lpstr>Report</vt:lpstr>
      <vt:lpstr>Demo</vt:lpstr>
      <vt:lpstr>Build flow chart</vt:lpstr>
      <vt:lpstr>Q&amp;A</vt:lpstr>
    </vt:vector>
  </TitlesOfParts>
  <Company>First Consulting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Harrill</dc:creator>
  <cp:lastModifiedBy>quan_nh</cp:lastModifiedBy>
  <cp:revision>256</cp:revision>
  <dcterms:created xsi:type="dcterms:W3CDTF">2003-08-05T12:44:16Z</dcterms:created>
  <dcterms:modified xsi:type="dcterms:W3CDTF">2012-07-01T07:59:56Z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1.4</vt:lpwstr>
  </property>
  <property fmtid="{D5CDD505-2E9C-101B-9397-08002B2CF9AE}" pid="3" name="Issue Date">
    <vt:lpwstr>4/13/10</vt:lpwstr>
  </property>
  <property fmtid="{D5CDD505-2E9C-101B-9397-08002B2CF9AE}" pid="4" name="Label">
    <vt:lpwstr>CSC Private</vt:lpwstr>
  </property>
  <property fmtid="{D5CDD505-2E9C-101B-9397-08002B2CF9AE}" pid="5" name="Documnet Code">
    <vt:lpwstr>PG-IN-TR-43</vt:lpwstr>
  </property>
  <property fmtid="{D5CDD505-2E9C-101B-9397-08002B2CF9AE}" pid="6" name="ContentTypeId">
    <vt:lpwstr>0x010100B4F509DBF2601948B2203254E1E9065C</vt:lpwstr>
  </property>
</Properties>
</file>