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81F88-1A84-4708-B983-BBA1C9AC2553}" type="datetimeFigureOut">
              <a:rPr lang="en-US" smtClean="0"/>
              <a:pPr/>
              <a:t>4/13/2012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2C4C5-5750-49AA-9A6E-C707E4FB8C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81F88-1A84-4708-B983-BBA1C9AC2553}" type="datetimeFigureOut">
              <a:rPr lang="en-US" smtClean="0"/>
              <a:pPr/>
              <a:t>4/13/2012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2C4C5-5750-49AA-9A6E-C707E4FB8C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81F88-1A84-4708-B983-BBA1C9AC2553}" type="datetimeFigureOut">
              <a:rPr lang="en-US" smtClean="0"/>
              <a:pPr/>
              <a:t>4/13/2012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2C4C5-5750-49AA-9A6E-C707E4FB8C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81F88-1A84-4708-B983-BBA1C9AC2553}" type="datetimeFigureOut">
              <a:rPr lang="en-US" smtClean="0"/>
              <a:pPr/>
              <a:t>4/13/2012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2C4C5-5750-49AA-9A6E-C707E4FB8C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81F88-1A84-4708-B983-BBA1C9AC2553}" type="datetimeFigureOut">
              <a:rPr lang="en-US" smtClean="0"/>
              <a:pPr/>
              <a:t>4/13/2012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2C4C5-5750-49AA-9A6E-C707E4FB8C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81F88-1A84-4708-B983-BBA1C9AC2553}" type="datetimeFigureOut">
              <a:rPr lang="en-US" smtClean="0"/>
              <a:pPr/>
              <a:t>4/13/2012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2C4C5-5750-49AA-9A6E-C707E4FB8C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81F88-1A84-4708-B983-BBA1C9AC2553}" type="datetimeFigureOut">
              <a:rPr lang="en-US" smtClean="0"/>
              <a:pPr/>
              <a:t>4/13/2012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2C4C5-5750-49AA-9A6E-C707E4FB8C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81F88-1A84-4708-B983-BBA1C9AC2553}" type="datetimeFigureOut">
              <a:rPr lang="en-US" smtClean="0"/>
              <a:pPr/>
              <a:t>4/13/2012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2C4C5-5750-49AA-9A6E-C707E4FB8C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81F88-1A84-4708-B983-BBA1C9AC2553}" type="datetimeFigureOut">
              <a:rPr lang="en-US" smtClean="0"/>
              <a:pPr/>
              <a:t>4/13/2012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2C4C5-5750-49AA-9A6E-C707E4FB8C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81F88-1A84-4708-B983-BBA1C9AC2553}" type="datetimeFigureOut">
              <a:rPr lang="en-US" smtClean="0"/>
              <a:pPr/>
              <a:t>4/13/2012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2C4C5-5750-49AA-9A6E-C707E4FB8C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81F88-1A84-4708-B983-BBA1C9AC2553}" type="datetimeFigureOut">
              <a:rPr lang="en-US" smtClean="0"/>
              <a:pPr/>
              <a:t>4/13/2012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362C4C5-5750-49AA-9A6E-C707E4FB8C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A81F88-1A84-4708-B983-BBA1C9AC2553}" type="datetimeFigureOut">
              <a:rPr lang="en-US" smtClean="0"/>
              <a:pPr/>
              <a:t>4/13/2012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362C4C5-5750-49AA-9A6E-C707E4FB8CE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828800"/>
            <a:ext cx="8382000" cy="1676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Quantum Standard version</a:t>
            </a:r>
            <a:br>
              <a:rPr lang="en-US" dirty="0" smtClean="0"/>
            </a:br>
            <a:r>
              <a:rPr lang="en-US" dirty="0" smtClean="0"/>
              <a:t>Installation Guide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191000"/>
            <a:ext cx="7854696" cy="1752600"/>
          </a:xfrm>
        </p:spPr>
        <p:txBody>
          <a:bodyPr/>
          <a:lstStyle/>
          <a:p>
            <a:r>
              <a:rPr lang="en-US" dirty="0" smtClean="0"/>
              <a:t>HQ Investment &amp; Consulting Corporation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7: Run Quantum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2057400"/>
            <a:ext cx="5724176" cy="401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8: Login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66938" y="2476500"/>
            <a:ext cx="481012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9: Main page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981200"/>
            <a:ext cx="7924799" cy="4705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Download </a:t>
            </a:r>
            <a:r>
              <a:rPr lang="en-US" dirty="0" smtClean="0"/>
              <a:t>Page: www.q-invest.net</a:t>
            </a:r>
            <a:endParaRPr lang="en-US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524000"/>
            <a:ext cx="8305800" cy="4931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Enter your information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00200"/>
            <a:ext cx="8486274" cy="503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unzip and run setup.exe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057400"/>
            <a:ext cx="7315200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click Next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981200"/>
            <a:ext cx="4886325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3: Choose Folder &amp; click Next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981200"/>
            <a:ext cx="5334000" cy="4367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 Confirm Installation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2133600"/>
            <a:ext cx="4886325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5: </a:t>
            </a:r>
            <a:r>
              <a:rPr lang="en-US" dirty="0" smtClean="0"/>
              <a:t>W</a:t>
            </a:r>
            <a:r>
              <a:rPr lang="en-US" dirty="0" smtClean="0"/>
              <a:t>ait for installation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095500"/>
            <a:ext cx="4886325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0408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Step 6: Close and Finish Installation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2057400"/>
            <a:ext cx="4886325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1310</TotalTime>
  <Words>67</Words>
  <Application>Microsoft Office PowerPoint</Application>
  <PresentationFormat>On-screen Show (4:3)</PresentationFormat>
  <Paragraphs>13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Quantum Standard version Installation Guide</vt:lpstr>
      <vt:lpstr>Download Page: www.q-invest.net</vt:lpstr>
      <vt:lpstr>Enter your information</vt:lpstr>
      <vt:lpstr>Step 1: unzip and run setup.exe</vt:lpstr>
      <vt:lpstr>Step 2: click Next</vt:lpstr>
      <vt:lpstr>Step 3: Choose Folder &amp; click Next</vt:lpstr>
      <vt:lpstr>Step 4: Confirm Installation</vt:lpstr>
      <vt:lpstr>Step 5: Wait for installation</vt:lpstr>
      <vt:lpstr>Step 6: Close and Finish Installation</vt:lpstr>
      <vt:lpstr>Step 7: Run Quantum</vt:lpstr>
      <vt:lpstr>Step 8: Login</vt:lpstr>
      <vt:lpstr>Step 9: Main page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Installation Guide</dc:title>
  <dc:creator>quan_nh</dc:creator>
  <cp:lastModifiedBy>quan_nh</cp:lastModifiedBy>
  <cp:revision>44</cp:revision>
  <dcterms:created xsi:type="dcterms:W3CDTF">2012-01-19T07:14:42Z</dcterms:created>
  <dcterms:modified xsi:type="dcterms:W3CDTF">2012-04-14T05:55:47Z</dcterms:modified>
</cp:coreProperties>
</file>