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A81F88-1A84-4708-B983-BBA1C9AC2553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382000" cy="1676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Quantum </a:t>
            </a:r>
            <a:r>
              <a:rPr lang="en-US" smtClean="0"/>
              <a:t>Professional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r>
              <a:rPr lang="en-US" dirty="0" smtClean="0"/>
              <a:t>HQ Investment &amp; Consulting Corporation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Run Quantum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724176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Login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2476500"/>
            <a:ext cx="4810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Main page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924799" cy="47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Page: www.q-invest.net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305800" cy="493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Enter your information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8627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unzip and run setup.exe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315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click Next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Choose Folder &amp; click Next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5334000" cy="43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Confirm Installation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Wait for installation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955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6: Close and Finish Installation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1310</TotalTime>
  <Words>66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Quantum Professional Installation Guide</vt:lpstr>
      <vt:lpstr>Download Page: www.q-invest.net</vt:lpstr>
      <vt:lpstr>Enter your information</vt:lpstr>
      <vt:lpstr>Step 1: unzip and run setup.exe</vt:lpstr>
      <vt:lpstr>Step 2: click Next</vt:lpstr>
      <vt:lpstr>Step 3: Choose Folder &amp; click Next</vt:lpstr>
      <vt:lpstr>Step 4: Confirm Installation</vt:lpstr>
      <vt:lpstr>Step 5: Wait for installation</vt:lpstr>
      <vt:lpstr>Step 6: Close and Finish Installation</vt:lpstr>
      <vt:lpstr>Step 7: Run Quantum</vt:lpstr>
      <vt:lpstr>Step 8: Login</vt:lpstr>
      <vt:lpstr>Step 9: Main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Installation Guide</dc:title>
  <dc:creator>quan_nh</dc:creator>
  <cp:lastModifiedBy>quan_nh</cp:lastModifiedBy>
  <cp:revision>45</cp:revision>
  <dcterms:created xsi:type="dcterms:W3CDTF">2012-01-19T07:14:42Z</dcterms:created>
  <dcterms:modified xsi:type="dcterms:W3CDTF">2012-09-16T02:45:32Z</dcterms:modified>
</cp:coreProperties>
</file>