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11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F88-1A84-4708-B983-BBA1C9AC2553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A81F88-1A84-4708-B983-BBA1C9AC2553}" type="datetimeFigureOut">
              <a:rPr lang="en-US" smtClean="0"/>
              <a:pPr/>
              <a:t>6/13/2013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62C4C5-5750-49AA-9A6E-C707E4FB8CE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antumv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umvn.com/" TargetMode="External"/><Relationship Id="rId2" Type="http://schemas.openxmlformats.org/officeDocument/2006/relationships/hyperlink" Target="mailto:info@quantumvn.co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quantumvn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828800"/>
            <a:ext cx="8382000" cy="1676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chứng</a:t>
            </a:r>
            <a:r>
              <a:rPr lang="en-US" dirty="0" smtClean="0"/>
              <a:t> </a:t>
            </a:r>
            <a:r>
              <a:rPr lang="en-US" dirty="0" err="1" smtClean="0"/>
              <a:t>khoán</a:t>
            </a:r>
            <a:r>
              <a:rPr lang="en-US" dirty="0" smtClean="0"/>
              <a:t> Quantum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191000"/>
            <a:ext cx="7854696" cy="1752600"/>
          </a:xfrm>
        </p:spPr>
        <p:txBody>
          <a:bodyPr/>
          <a:lstStyle/>
          <a:p>
            <a:r>
              <a:rPr lang="en-US" dirty="0" smtClean="0"/>
              <a:t>HQ Investment &amp; Consulting Corporation</a:t>
            </a:r>
          </a:p>
          <a:p>
            <a:r>
              <a:rPr lang="en-US" dirty="0" smtClean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www.quantumvn.com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4088"/>
            <a:ext cx="8686800" cy="1143000"/>
          </a:xfrm>
        </p:spPr>
        <p:txBody>
          <a:bodyPr>
            <a:normAutofit/>
          </a:bodyPr>
          <a:lstStyle/>
          <a:p>
            <a:r>
              <a:rPr lang="vi-VN" dirty="0" smtClean="0"/>
              <a:t>Bước</a:t>
            </a:r>
            <a:r>
              <a:rPr lang="en-US" dirty="0" smtClean="0"/>
              <a:t> 6: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57400"/>
            <a:ext cx="4886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Bước</a:t>
            </a:r>
            <a:r>
              <a:rPr lang="en-US" dirty="0" smtClean="0"/>
              <a:t> 7: </a:t>
            </a:r>
            <a:r>
              <a:rPr lang="en-US" dirty="0" err="1" smtClean="0"/>
              <a:t>Chạy</a:t>
            </a:r>
            <a:r>
              <a:rPr lang="en-US" dirty="0" smtClean="0"/>
              <a:t> Quantum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828800"/>
            <a:ext cx="64770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Bước</a:t>
            </a:r>
            <a:r>
              <a:rPr lang="en-US" dirty="0" smtClean="0"/>
              <a:t> 8: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6938" y="2476500"/>
            <a:ext cx="48101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47800" y="48768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khoản</a:t>
            </a:r>
            <a:r>
              <a:rPr lang="en-US" sz="2400" dirty="0" smtClean="0"/>
              <a:t> </a:t>
            </a:r>
            <a:r>
              <a:rPr lang="en-US" sz="2400" dirty="0" err="1" smtClean="0"/>
              <a:t>đăng</a:t>
            </a:r>
            <a:r>
              <a:rPr lang="en-US" sz="2400" dirty="0" smtClean="0"/>
              <a:t> </a:t>
            </a:r>
            <a:r>
              <a:rPr lang="en-US" sz="2400" dirty="0" err="1" smtClean="0"/>
              <a:t>nhập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mật</a:t>
            </a:r>
            <a:r>
              <a:rPr lang="en-US" sz="2400" dirty="0" smtClean="0"/>
              <a:t> </a:t>
            </a:r>
            <a:r>
              <a:rPr lang="en-US" sz="2400" dirty="0" err="1" smtClean="0"/>
              <a:t>khẩu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cung</a:t>
            </a:r>
            <a:r>
              <a:rPr lang="en-US" sz="2400" dirty="0" smtClean="0"/>
              <a:t> </a:t>
            </a:r>
            <a:r>
              <a:rPr lang="en-US" sz="2400" dirty="0" err="1" smtClean="0"/>
              <a:t>cấp</a:t>
            </a:r>
            <a:r>
              <a:rPr lang="en-US" sz="2400" dirty="0" smtClean="0"/>
              <a:t> </a:t>
            </a:r>
            <a:r>
              <a:rPr lang="en-US" sz="2400" dirty="0" err="1" smtClean="0"/>
              <a:t>bởi</a:t>
            </a:r>
            <a:r>
              <a:rPr lang="en-US" sz="2400" dirty="0" smtClean="0"/>
              <a:t> HQ Corporation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Bước</a:t>
            </a:r>
            <a:r>
              <a:rPr lang="en-US" dirty="0" smtClean="0"/>
              <a:t> 9: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7924799" cy="470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/>
              <a:t>Giới</a:t>
            </a:r>
            <a:r>
              <a:rPr lang="en-US" sz="3200" dirty="0" smtClean="0"/>
              <a:t> </a:t>
            </a:r>
            <a:r>
              <a:rPr lang="en-US" sz="3200" dirty="0" err="1" smtClean="0"/>
              <a:t>thiệu</a:t>
            </a:r>
            <a:r>
              <a:rPr lang="en-US" sz="3200" dirty="0" smtClean="0"/>
              <a:t> </a:t>
            </a:r>
            <a:r>
              <a:rPr lang="en-US" sz="3200" dirty="0" err="1" smtClean="0"/>
              <a:t>về</a:t>
            </a:r>
            <a:r>
              <a:rPr lang="en-US" sz="3200" dirty="0" smtClean="0"/>
              <a:t> HQ Investment &amp; Consulting Corporation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ty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endParaRPr lang="en-US" dirty="0" smtClean="0"/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rủi</a:t>
            </a:r>
            <a:r>
              <a:rPr lang="en-US" dirty="0" smtClean="0"/>
              <a:t> </a:t>
            </a:r>
            <a:r>
              <a:rPr lang="en-US" dirty="0" err="1" smtClean="0"/>
              <a:t>ro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info@</a:t>
            </a:r>
            <a:r>
              <a:rPr lang="en-US" dirty="0" smtClean="0">
                <a:hlinkClick r:id="rId2"/>
              </a:rPr>
              <a:t>quantumvn.com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Website: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www.quantumvn.com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09800"/>
            <a:ext cx="84582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CHÚC CÁC BẠN GIAO DỊCH THÀNH CÔNG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 smtClean="0"/>
              <a:t>Các</a:t>
            </a:r>
            <a:r>
              <a:rPr lang="en-US" sz="4000" dirty="0" smtClean="0"/>
              <a:t> </a:t>
            </a:r>
            <a:r>
              <a:rPr lang="en-US" sz="4000" dirty="0" err="1" smtClean="0"/>
              <a:t>tính</a:t>
            </a:r>
            <a:r>
              <a:rPr lang="en-US" sz="4000" dirty="0" smtClean="0"/>
              <a:t> </a:t>
            </a:r>
            <a:r>
              <a:rPr lang="en-US" sz="4000" dirty="0" err="1" smtClean="0"/>
              <a:t>năng</a:t>
            </a:r>
            <a:r>
              <a:rPr lang="en-US" sz="4000" dirty="0" smtClean="0"/>
              <a:t> </a:t>
            </a:r>
            <a:r>
              <a:rPr lang="en-US" sz="4000" dirty="0" err="1" smtClean="0"/>
              <a:t>nổi</a:t>
            </a:r>
            <a:r>
              <a:rPr lang="en-US" sz="4000" dirty="0" smtClean="0"/>
              <a:t> </a:t>
            </a:r>
            <a:r>
              <a:rPr lang="en-US" sz="4000" dirty="0" err="1" smtClean="0"/>
              <a:t>bật</a:t>
            </a:r>
            <a:r>
              <a:rPr lang="en-US" sz="4000" dirty="0" smtClean="0"/>
              <a:t> </a:t>
            </a:r>
            <a:r>
              <a:rPr lang="en-US" sz="4000" dirty="0" err="1" smtClean="0"/>
              <a:t>của</a:t>
            </a:r>
            <a:r>
              <a:rPr lang="en-US" sz="4000" dirty="0" smtClean="0"/>
              <a:t> </a:t>
            </a:r>
            <a:r>
              <a:rPr lang="en-US" sz="4000" dirty="0" err="1" smtClean="0"/>
              <a:t>hệ</a:t>
            </a:r>
            <a:r>
              <a:rPr lang="en-US" sz="4000" dirty="0" smtClean="0"/>
              <a:t> </a:t>
            </a:r>
            <a:r>
              <a:rPr lang="en-US" sz="4000" dirty="0" err="1" smtClean="0"/>
              <a:t>thống</a:t>
            </a:r>
            <a:r>
              <a:rPr lang="en-US" sz="4000" dirty="0" smtClean="0"/>
              <a:t> </a:t>
            </a:r>
            <a:r>
              <a:rPr lang="en-US" sz="4000" dirty="0" err="1" smtClean="0"/>
              <a:t>đầu</a:t>
            </a:r>
            <a:r>
              <a:rPr lang="en-US" sz="4000" dirty="0" smtClean="0"/>
              <a:t> </a:t>
            </a:r>
            <a:r>
              <a:rPr lang="en-US" sz="4000" dirty="0" err="1" smtClean="0"/>
              <a:t>tư</a:t>
            </a:r>
            <a:r>
              <a:rPr lang="en-US" sz="4000" dirty="0" smtClean="0"/>
              <a:t> </a:t>
            </a:r>
            <a:r>
              <a:rPr lang="en-US" sz="4000" dirty="0" err="1" smtClean="0"/>
              <a:t>định</a:t>
            </a:r>
            <a:r>
              <a:rPr lang="en-US" sz="4000" dirty="0" smtClean="0"/>
              <a:t> </a:t>
            </a:r>
            <a:r>
              <a:rPr lang="en-US" sz="4000" dirty="0" err="1" smtClean="0"/>
              <a:t>lượng</a:t>
            </a:r>
            <a:r>
              <a:rPr lang="en-US" sz="4000" dirty="0" smtClean="0"/>
              <a:t> </a:t>
            </a:r>
            <a:r>
              <a:rPr lang="en-US" sz="4000" dirty="0" err="1" smtClean="0"/>
              <a:t>chứng</a:t>
            </a:r>
            <a:r>
              <a:rPr lang="en-US" sz="4000" dirty="0" smtClean="0"/>
              <a:t> </a:t>
            </a:r>
            <a:r>
              <a:rPr lang="en-US" sz="4000" dirty="0" err="1" smtClean="0"/>
              <a:t>khoán</a:t>
            </a:r>
            <a:r>
              <a:rPr lang="en-US" sz="4000" dirty="0" smtClean="0"/>
              <a:t> Quantum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hấp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endParaRPr lang="en-US" dirty="0" smtClean="0"/>
          </a:p>
          <a:p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mua</a:t>
            </a:r>
            <a:r>
              <a:rPr lang="en-US" dirty="0" smtClean="0"/>
              <a:t>/</a:t>
            </a:r>
            <a:r>
              <a:rPr lang="en-US" dirty="0" err="1" smtClean="0"/>
              <a:t>bán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 smtClean="0"/>
          </a:p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tư</a:t>
            </a:r>
            <a:r>
              <a:rPr lang="en-US" dirty="0" smtClean="0"/>
              <a:t>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Trang</a:t>
            </a:r>
            <a:r>
              <a:rPr lang="en-US" dirty="0" smtClean="0"/>
              <a:t> download: </a:t>
            </a:r>
            <a:r>
              <a:rPr lang="en-US" dirty="0" smtClean="0">
                <a:hlinkClick r:id="rId2"/>
              </a:rPr>
              <a:t>www.quantumvn.com/download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524000"/>
            <a:ext cx="8305800" cy="493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486274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nén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setup.exe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057400"/>
            <a:ext cx="73152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nhấn</a:t>
            </a:r>
            <a:r>
              <a:rPr lang="en-US" dirty="0" smtClean="0"/>
              <a:t> Next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81200"/>
            <a:ext cx="4886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3: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nhấn</a:t>
            </a:r>
            <a:r>
              <a:rPr lang="en-US" dirty="0" smtClean="0"/>
              <a:t> Next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81200"/>
            <a:ext cx="5334000" cy="436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4: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133600"/>
            <a:ext cx="4886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Bước</a:t>
            </a:r>
            <a:r>
              <a:rPr lang="en-US" dirty="0" smtClean="0"/>
              <a:t> 5: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095500"/>
            <a:ext cx="488632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1382</TotalTime>
  <Words>260</Words>
  <Application>Microsoft Office PowerPoint</Application>
  <PresentationFormat>On-screen Show (4:3)</PresentationFormat>
  <Paragraphs>29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Hướng dẫn cài đặt phần mềm phân tích đầu tư định lượng  chứng khoán Quantum</vt:lpstr>
      <vt:lpstr>Các tính năng nổi bật của hệ thống đầu tư định lượng chứng khoán Quantum</vt:lpstr>
      <vt:lpstr>Trang download: www.quantumvn.com/download </vt:lpstr>
      <vt:lpstr>Nhập thông tin cá nhân</vt:lpstr>
      <vt:lpstr>Bước 1: giải nén và chạy setup.exe</vt:lpstr>
      <vt:lpstr>Bước 2: nhấn Next</vt:lpstr>
      <vt:lpstr>Bước 3: Chọn thư mục cài đặt và nhấn Next</vt:lpstr>
      <vt:lpstr>Bước 4: Xác nhận cài đặt</vt:lpstr>
      <vt:lpstr>Bước 5: Đợi cài đặt</vt:lpstr>
      <vt:lpstr>Bước 6: kết thúc cài đặt</vt:lpstr>
      <vt:lpstr>Bước 7: Chạy Quantum</vt:lpstr>
      <vt:lpstr>Bước 8: Đăng nhập</vt:lpstr>
      <vt:lpstr>Bước 9: Đăng nhập thành công vào trang chủ</vt:lpstr>
      <vt:lpstr>Giới thiệu về HQ Investment &amp; Consulting Corporation</vt:lpstr>
      <vt:lpstr>CHÚC CÁC BẠN GIAO DỊCH THÀNH CÔNG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Installation Guide</dc:title>
  <dc:creator>quan_nh</dc:creator>
  <cp:lastModifiedBy>Nguyen, Quan Hai</cp:lastModifiedBy>
  <cp:revision>98</cp:revision>
  <dcterms:created xsi:type="dcterms:W3CDTF">2012-01-19T07:14:42Z</dcterms:created>
  <dcterms:modified xsi:type="dcterms:W3CDTF">2013-06-13T08:28:06Z</dcterms:modified>
</cp:coreProperties>
</file>