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A81F88-1A84-4708-B983-BBA1C9AC255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-invest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q-invest.net/" TargetMode="External"/><Relationship Id="rId2" Type="http://schemas.openxmlformats.org/officeDocument/2006/relationships/hyperlink" Target="mailto:info@hqcorporation.n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382000" cy="1676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 Quantum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r>
              <a:rPr lang="en-US" dirty="0" smtClean="0"/>
              <a:t>HQ Investment &amp; Consulting Corporation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://www.q-invest.net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86800" cy="1143000"/>
          </a:xfrm>
        </p:spPr>
        <p:txBody>
          <a:bodyPr>
            <a:normAutofit/>
          </a:bodyPr>
          <a:lstStyle/>
          <a:p>
            <a:r>
              <a:rPr lang="vi-VN" dirty="0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Chạy</a:t>
            </a:r>
            <a:r>
              <a:rPr lang="en-US" dirty="0" smtClean="0"/>
              <a:t> Quantum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724176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2476500"/>
            <a:ext cx="4810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4876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khẩu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HQ Corporation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Bước</a:t>
            </a:r>
            <a:r>
              <a:rPr lang="en-US" dirty="0" smtClean="0"/>
              <a:t> 9: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924799" cy="47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HQ Investment &amp; Consulting Corporation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info@hqcorporation.net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Website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http://q-invest.net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CHÚC CÁC BẠN GIAO DỊCH THÀNH </a:t>
            </a:r>
            <a:r>
              <a:rPr lang="en-US" sz="4000" dirty="0" smtClean="0"/>
              <a:t>CÔNG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năng</a:t>
            </a:r>
            <a:r>
              <a:rPr lang="en-US" sz="4000" dirty="0" smtClean="0"/>
              <a:t> </a:t>
            </a:r>
            <a:r>
              <a:rPr lang="en-US" sz="4000" dirty="0" err="1" smtClean="0"/>
              <a:t>nổi</a:t>
            </a:r>
            <a:r>
              <a:rPr lang="en-US" sz="4000" dirty="0" smtClean="0"/>
              <a:t> </a:t>
            </a:r>
            <a:r>
              <a:rPr lang="en-US" sz="4000" dirty="0" err="1" smtClean="0"/>
              <a:t>bật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 smtClean="0"/>
              <a:t> </a:t>
            </a:r>
            <a:r>
              <a:rPr lang="en-US" sz="4000" dirty="0" err="1" smtClean="0"/>
              <a:t>tư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lượng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khoán</a:t>
            </a:r>
            <a:r>
              <a:rPr lang="en-US" sz="4000" dirty="0" smtClean="0"/>
              <a:t> Quantum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/</a:t>
            </a:r>
            <a:r>
              <a:rPr lang="en-US" dirty="0" err="1" smtClean="0"/>
              <a:t>bán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download: www.q-invest.net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93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8627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setup.exe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315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nhấn</a:t>
            </a:r>
            <a:r>
              <a:rPr lang="en-US" dirty="0" smtClean="0"/>
              <a:t> Next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Next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5334000" cy="43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955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1380</TotalTime>
  <Words>260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Hướng dẫn cài đặt phần mềm phân tích đầu tư định lượng  chứng khoán Quantum</vt:lpstr>
      <vt:lpstr>Các tính năng nổi bật của hệ thống đầu tư định lượng chứng khoán Quantum</vt:lpstr>
      <vt:lpstr>Trang download: www.q-invest.net</vt:lpstr>
      <vt:lpstr>Nhập thông tin cá nhân</vt:lpstr>
      <vt:lpstr>Bước 1: giải nén và chạy setup.exe</vt:lpstr>
      <vt:lpstr>Bước 2: nhấn Next</vt:lpstr>
      <vt:lpstr>Bước 3: Chọn thư mục cài đặt và nhấn Next</vt:lpstr>
      <vt:lpstr>Bước 4: Xác nhận cài đặt</vt:lpstr>
      <vt:lpstr>Bước 5: Đợi cài đặt</vt:lpstr>
      <vt:lpstr>Bước 6: kết thúc cài đặt</vt:lpstr>
      <vt:lpstr>Bước 7: Chạy Quantum</vt:lpstr>
      <vt:lpstr>Bước 8: Đăng nhập</vt:lpstr>
      <vt:lpstr>Bước 9: Đăng nhập thành công vào trang chủ</vt:lpstr>
      <vt:lpstr>Giới thiệu về HQ Investment &amp; Consulting Corporation</vt:lpstr>
      <vt:lpstr>CHÚC CÁC BẠN GIAO DỊCH THÀNH CÔNG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Installation Guide</dc:title>
  <dc:creator>quan_nh</dc:creator>
  <cp:lastModifiedBy>Windows SOE Manager</cp:lastModifiedBy>
  <cp:revision>93</cp:revision>
  <dcterms:created xsi:type="dcterms:W3CDTF">2012-01-19T07:14:42Z</dcterms:created>
  <dcterms:modified xsi:type="dcterms:W3CDTF">2012-07-13T09:44:56Z</dcterms:modified>
</cp:coreProperties>
</file>