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9AC7-61FA-4171-B3B9-360A826E5686}" type="datetimeFigureOut">
              <a:rPr lang="en-US" smtClean="0"/>
              <a:t>8/10/2012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46453-AE7D-4C09-8DF1-165E43722D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9AC7-61FA-4171-B3B9-360A826E5686}" type="datetimeFigureOut">
              <a:rPr lang="en-US" smtClean="0"/>
              <a:t>8/10/2012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46453-AE7D-4C09-8DF1-165E43722D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9AC7-61FA-4171-B3B9-360A826E5686}" type="datetimeFigureOut">
              <a:rPr lang="en-US" smtClean="0"/>
              <a:t>8/10/2012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46453-AE7D-4C09-8DF1-165E43722D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9AC7-61FA-4171-B3B9-360A826E5686}" type="datetimeFigureOut">
              <a:rPr lang="en-US" smtClean="0"/>
              <a:t>8/10/2012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46453-AE7D-4C09-8DF1-165E43722D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9AC7-61FA-4171-B3B9-360A826E5686}" type="datetimeFigureOut">
              <a:rPr lang="en-US" smtClean="0"/>
              <a:t>8/10/2012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46453-AE7D-4C09-8DF1-165E43722D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9AC7-61FA-4171-B3B9-360A826E5686}" type="datetimeFigureOut">
              <a:rPr lang="en-US" smtClean="0"/>
              <a:t>8/10/2012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46453-AE7D-4C09-8DF1-165E43722D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9AC7-61FA-4171-B3B9-360A826E5686}" type="datetimeFigureOut">
              <a:rPr lang="en-US" smtClean="0"/>
              <a:t>8/10/2012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46453-AE7D-4C09-8DF1-165E43722D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9AC7-61FA-4171-B3B9-360A826E5686}" type="datetimeFigureOut">
              <a:rPr lang="en-US" smtClean="0"/>
              <a:t>8/10/2012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46453-AE7D-4C09-8DF1-165E43722D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9AC7-61FA-4171-B3B9-360A826E5686}" type="datetimeFigureOut">
              <a:rPr lang="en-US" smtClean="0"/>
              <a:t>8/10/2012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46453-AE7D-4C09-8DF1-165E43722D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9AC7-61FA-4171-B3B9-360A826E5686}" type="datetimeFigureOut">
              <a:rPr lang="en-US" smtClean="0"/>
              <a:t>8/10/2012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46453-AE7D-4C09-8DF1-165E43722D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9AC7-61FA-4171-B3B9-360A826E5686}" type="datetimeFigureOut">
              <a:rPr lang="en-US" smtClean="0"/>
              <a:t>8/10/2012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46453-AE7D-4C09-8DF1-165E43722D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A9AC7-61FA-4171-B3B9-360A826E5686}" type="datetimeFigureOut">
              <a:rPr lang="en-US" smtClean="0"/>
              <a:t>8/10/2012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46453-AE7D-4C09-8DF1-165E43722DB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TTCK </a:t>
            </a:r>
            <a:r>
              <a:rPr lang="en-US" dirty="0" err="1" smtClean="0"/>
              <a:t>căn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cân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  <a:p>
            <a:pPr lvl="1"/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endParaRPr lang="en-US" dirty="0" smtClean="0"/>
          </a:p>
          <a:p>
            <a:pPr lvl="1"/>
            <a:r>
              <a:rPr lang="en-US" dirty="0" err="1" smtClean="0"/>
              <a:t>Nợ</a:t>
            </a:r>
            <a:endParaRPr lang="en-US" dirty="0" smtClean="0"/>
          </a:p>
          <a:p>
            <a:pPr lvl="1"/>
            <a:r>
              <a:rPr lang="en-US" dirty="0" err="1" smtClean="0"/>
              <a:t>Vốn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hữu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TÀI SẢN = NỢ + VỐN CHỦ SỞ HỮU</a:t>
            </a:r>
          </a:p>
          <a:p>
            <a:pPr lvl="1">
              <a:buNone/>
            </a:pPr>
            <a:r>
              <a:rPr lang="en-US" dirty="0" err="1" smtClean="0"/>
              <a:t>Nợ</a:t>
            </a:r>
            <a:r>
              <a:rPr lang="en-US" dirty="0" smtClean="0"/>
              <a:t>: </a:t>
            </a:r>
            <a:r>
              <a:rPr lang="en-US" dirty="0" err="1" smtClean="0"/>
              <a:t>Vay</a:t>
            </a:r>
            <a:r>
              <a:rPr lang="en-US" dirty="0" smtClean="0"/>
              <a:t> </a:t>
            </a:r>
            <a:r>
              <a:rPr lang="en-US" dirty="0" err="1" smtClean="0"/>
              <a:t>ngân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ty</a:t>
            </a:r>
            <a:r>
              <a:rPr lang="en-US" dirty="0" smtClean="0"/>
              <a:t>,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quen</a:t>
            </a:r>
            <a:r>
              <a:rPr lang="en-US" dirty="0" smtClean="0"/>
              <a:t>…</a:t>
            </a:r>
          </a:p>
          <a:p>
            <a:pPr lvl="1">
              <a:buNone/>
            </a:pP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r>
              <a:rPr lang="en-US" dirty="0" smtClean="0"/>
              <a:t> </a:t>
            </a:r>
            <a:r>
              <a:rPr lang="en-US" dirty="0" err="1" smtClean="0"/>
              <a:t>phiếu</a:t>
            </a:r>
            <a:r>
              <a:rPr lang="en-US" dirty="0" smtClean="0"/>
              <a:t> (</a:t>
            </a:r>
            <a:r>
              <a:rPr lang="en-US" dirty="0" err="1" smtClean="0"/>
              <a:t>mệnh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1 TP=1 </a:t>
            </a:r>
            <a:r>
              <a:rPr lang="en-US" dirty="0" err="1" smtClean="0"/>
              <a:t>triệu</a:t>
            </a:r>
            <a:r>
              <a:rPr lang="en-US" dirty="0" smtClean="0"/>
              <a:t> VND, </a:t>
            </a:r>
            <a:r>
              <a:rPr lang="en-US" dirty="0" err="1" smtClean="0"/>
              <a:t>lãi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,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)</a:t>
            </a:r>
          </a:p>
          <a:p>
            <a:pPr lvl="1">
              <a:buNone/>
            </a:pPr>
            <a:r>
              <a:rPr lang="en-US" dirty="0" err="1" smtClean="0"/>
              <a:t>Vốn</a:t>
            </a:r>
            <a:r>
              <a:rPr lang="en-US" dirty="0" smtClean="0"/>
              <a:t> CSH: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kiệm</a:t>
            </a:r>
            <a:r>
              <a:rPr lang="en-US" dirty="0" smtClean="0"/>
              <a:t>,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túi</a:t>
            </a:r>
            <a:endParaRPr lang="en-US" dirty="0" smtClean="0"/>
          </a:p>
          <a:p>
            <a:pPr lvl="1">
              <a:buNone/>
            </a:pP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cổ</a:t>
            </a:r>
            <a:r>
              <a:rPr lang="en-US" dirty="0" smtClean="0"/>
              <a:t> </a:t>
            </a:r>
            <a:r>
              <a:rPr lang="en-US" dirty="0" err="1" smtClean="0"/>
              <a:t>phiếu</a:t>
            </a:r>
            <a:r>
              <a:rPr lang="en-US" dirty="0" smtClean="0"/>
              <a:t> (</a:t>
            </a:r>
            <a:r>
              <a:rPr lang="en-US" dirty="0" err="1" smtClean="0"/>
              <a:t>mệnh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1CP= 10.000VND, %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hữu</a:t>
            </a:r>
            <a:r>
              <a:rPr lang="en-US" dirty="0" smtClean="0"/>
              <a:t>, </a:t>
            </a:r>
            <a:r>
              <a:rPr lang="en-US" dirty="0" err="1" smtClean="0"/>
              <a:t>cổ</a:t>
            </a:r>
            <a:r>
              <a:rPr lang="en-US" dirty="0" smtClean="0"/>
              <a:t> </a:t>
            </a:r>
            <a:r>
              <a:rPr lang="en-US" dirty="0" err="1" smtClean="0"/>
              <a:t>tức</a:t>
            </a:r>
            <a:r>
              <a:rPr lang="en-US" dirty="0" smtClean="0"/>
              <a:t>):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endParaRPr lang="en-US" dirty="0" smtClean="0"/>
          </a:p>
          <a:p>
            <a:pPr lvl="1"/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endParaRPr lang="en-US" dirty="0" smtClean="0"/>
          </a:p>
          <a:p>
            <a:pPr lvl="1"/>
            <a:r>
              <a:rPr lang="en-US" dirty="0" smtClean="0"/>
              <a:t>Chi </a:t>
            </a:r>
            <a:r>
              <a:rPr lang="en-US" dirty="0" err="1" smtClean="0"/>
              <a:t>phí</a:t>
            </a:r>
            <a:r>
              <a:rPr lang="en-US" dirty="0" smtClean="0"/>
              <a:t> (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,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nước</a:t>
            </a:r>
            <a:r>
              <a:rPr lang="en-US" dirty="0" smtClean="0"/>
              <a:t>, </a:t>
            </a:r>
            <a:r>
              <a:rPr lang="en-US" dirty="0" err="1" smtClean="0"/>
              <a:t>khấu</a:t>
            </a:r>
            <a:r>
              <a:rPr lang="en-US" dirty="0" smtClean="0"/>
              <a:t> </a:t>
            </a:r>
            <a:r>
              <a:rPr lang="en-US" dirty="0" err="1" smtClean="0"/>
              <a:t>hao</a:t>
            </a:r>
            <a:r>
              <a:rPr lang="en-US" dirty="0" smtClean="0"/>
              <a:t>,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r>
              <a:rPr lang="en-US" dirty="0" smtClean="0"/>
              <a:t>,…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lãi</a:t>
            </a:r>
            <a:r>
              <a:rPr lang="en-US" dirty="0" smtClean="0"/>
              <a:t> </a:t>
            </a:r>
            <a:r>
              <a:rPr lang="en-US" dirty="0" err="1" smtClean="0"/>
              <a:t>vay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nhuận</a:t>
            </a:r>
            <a:endParaRPr lang="en-US" dirty="0" smtClean="0"/>
          </a:p>
          <a:p>
            <a:pPr lvl="1">
              <a:buNone/>
            </a:pP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/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nhuận</a:t>
            </a:r>
            <a:r>
              <a:rPr lang="en-US" dirty="0" smtClean="0"/>
              <a:t> </a:t>
            </a:r>
            <a:r>
              <a:rPr lang="en-US" dirty="0" err="1" smtClean="0"/>
              <a:t>chia</a:t>
            </a:r>
            <a:r>
              <a:rPr lang="en-US" dirty="0" smtClean="0"/>
              <a:t> </a:t>
            </a:r>
            <a:r>
              <a:rPr lang="en-US" dirty="0" err="1" smtClean="0"/>
              <a:t>cổ</a:t>
            </a:r>
            <a:r>
              <a:rPr lang="en-US" dirty="0" smtClean="0"/>
              <a:t> </a:t>
            </a:r>
            <a:r>
              <a:rPr lang="en-US" dirty="0" err="1" smtClean="0"/>
              <a:t>tức</a:t>
            </a:r>
            <a:r>
              <a:rPr lang="en-US" dirty="0" smtClean="0"/>
              <a:t>.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tái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endParaRPr lang="en-US" dirty="0" smtClean="0"/>
          </a:p>
          <a:p>
            <a:pPr lvl="1"/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b="1" dirty="0" smtClean="0"/>
              <a:t> </a:t>
            </a:r>
            <a:r>
              <a:rPr lang="en-US" b="1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endParaRPr lang="en-US" dirty="0" smtClean="0"/>
          </a:p>
          <a:p>
            <a:pPr lvl="1"/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b="1" dirty="0" smtClean="0"/>
              <a:t> </a:t>
            </a:r>
            <a:r>
              <a:rPr lang="en-US" b="1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endParaRPr lang="en-US" dirty="0" smtClean="0"/>
          </a:p>
          <a:p>
            <a:pPr lvl="1">
              <a:buNone/>
            </a:pP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phá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dù</a:t>
            </a:r>
            <a:r>
              <a:rPr lang="en-US" dirty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. Do </a:t>
            </a:r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ty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sàn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endParaRPr lang="en-US" dirty="0" smtClean="0"/>
          </a:p>
          <a:p>
            <a:pPr lvl="1"/>
            <a:r>
              <a:rPr lang="en-US" dirty="0" smtClean="0"/>
              <a:t>Huy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vốn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endParaRPr lang="en-US" dirty="0" smtClean="0"/>
          </a:p>
          <a:p>
            <a:pPr lvl="1"/>
            <a:r>
              <a:rPr lang="en-US" dirty="0" err="1" smtClean="0"/>
              <a:t>Sàn</a:t>
            </a:r>
            <a:r>
              <a:rPr lang="en-US" dirty="0" smtClean="0"/>
              <a:t> HOSTC: </a:t>
            </a:r>
            <a:r>
              <a:rPr lang="en-US" dirty="0" err="1" smtClean="0"/>
              <a:t>vốn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&gt;80 </a:t>
            </a:r>
            <a:r>
              <a:rPr lang="en-US" dirty="0" err="1" smtClean="0"/>
              <a:t>tỉ</a:t>
            </a:r>
            <a:r>
              <a:rPr lang="en-US" dirty="0" smtClean="0"/>
              <a:t>, </a:t>
            </a:r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nhuận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 smtClean="0"/>
          </a:p>
          <a:p>
            <a:pPr lvl="1"/>
            <a:r>
              <a:rPr lang="en-US" dirty="0" err="1" smtClean="0"/>
              <a:t>Sàn</a:t>
            </a:r>
            <a:r>
              <a:rPr lang="en-US" dirty="0" smtClean="0"/>
              <a:t> HASTC: </a:t>
            </a:r>
            <a:r>
              <a:rPr lang="en-US" dirty="0" err="1" smtClean="0"/>
              <a:t>vốn</a:t>
            </a:r>
            <a:r>
              <a:rPr lang="en-US" dirty="0" smtClean="0"/>
              <a:t> 40 </a:t>
            </a:r>
            <a:r>
              <a:rPr lang="en-US" dirty="0" err="1" smtClean="0"/>
              <a:t>tỉ</a:t>
            </a:r>
            <a:r>
              <a:rPr lang="en-US" dirty="0" smtClean="0"/>
              <a:t>,…</a:t>
            </a:r>
          </a:p>
          <a:p>
            <a:pPr lvl="1"/>
            <a:r>
              <a:rPr lang="en-US" dirty="0" err="1" smtClean="0"/>
              <a:t>Sàn</a:t>
            </a:r>
            <a:r>
              <a:rPr lang="en-US" dirty="0" smtClean="0"/>
              <a:t> NASDAQ: </a:t>
            </a:r>
            <a:r>
              <a:rPr lang="en-US" dirty="0" err="1" smtClean="0"/>
              <a:t>vốn</a:t>
            </a:r>
            <a:r>
              <a:rPr lang="en-US" dirty="0" smtClean="0"/>
              <a:t> xxx </a:t>
            </a:r>
            <a:r>
              <a:rPr lang="en-US" dirty="0" err="1" smtClean="0"/>
              <a:t>triệu</a:t>
            </a:r>
            <a:r>
              <a:rPr lang="en-US" dirty="0" smtClean="0"/>
              <a:t> USD</a:t>
            </a:r>
          </a:p>
          <a:p>
            <a:r>
              <a:rPr lang="en-US" dirty="0" err="1" smtClean="0"/>
              <a:t>Cổ</a:t>
            </a:r>
            <a:r>
              <a:rPr lang="en-US" dirty="0" smtClean="0"/>
              <a:t> </a:t>
            </a:r>
            <a:r>
              <a:rPr lang="en-US" dirty="0" err="1" smtClean="0"/>
              <a:t>phiếu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do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sàn</a:t>
            </a:r>
            <a:r>
              <a:rPr lang="en-US" dirty="0" smtClean="0"/>
              <a:t> (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khoán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phút</a:t>
            </a:r>
            <a:r>
              <a:rPr lang="en-US" dirty="0" smtClean="0"/>
              <a:t>, </a:t>
            </a:r>
            <a:r>
              <a:rPr lang="en-US" dirty="0" err="1" smtClean="0"/>
              <a:t>ngày</a:t>
            </a:r>
            <a:r>
              <a:rPr lang="en-US" dirty="0" smtClean="0"/>
              <a:t>, </a:t>
            </a:r>
            <a:r>
              <a:rPr lang="en-US" dirty="0" err="1" smtClean="0"/>
              <a:t>tháng</a:t>
            </a:r>
            <a:r>
              <a:rPr lang="en-US" dirty="0" smtClean="0"/>
              <a:t>…</a:t>
            </a:r>
          </a:p>
          <a:p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/</a:t>
            </a:r>
            <a:r>
              <a:rPr lang="en-US" dirty="0" err="1" smtClean="0"/>
              <a:t>khớp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 smtClean="0"/>
          </a:p>
          <a:p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cổ</a:t>
            </a:r>
            <a:r>
              <a:rPr lang="en-US" dirty="0" smtClean="0"/>
              <a:t> </a:t>
            </a:r>
            <a:r>
              <a:rPr lang="en-US" dirty="0" err="1" smtClean="0"/>
              <a:t>phiếu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endParaRPr lang="en-US" dirty="0" smtClean="0"/>
          </a:p>
          <a:p>
            <a:pPr lvl="1"/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. </a:t>
            </a:r>
            <a:r>
              <a:rPr lang="en-US" dirty="0" err="1" smtClean="0"/>
              <a:t>Thích</a:t>
            </a:r>
            <a:r>
              <a:rPr lang="en-US" dirty="0" smtClean="0"/>
              <a:t> CP </a:t>
            </a:r>
            <a:r>
              <a:rPr lang="en-US" dirty="0" err="1" smtClean="0"/>
              <a:t>tăng</a:t>
            </a:r>
            <a:r>
              <a:rPr lang="en-US" dirty="0" smtClean="0"/>
              <a:t>, </a:t>
            </a:r>
            <a:r>
              <a:rPr lang="en-US" dirty="0" err="1" smtClean="0"/>
              <a:t>Ko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CP </a:t>
            </a:r>
            <a:r>
              <a:rPr lang="en-US" dirty="0" err="1" smtClean="0"/>
              <a:t>giảm</a:t>
            </a:r>
            <a:endParaRPr lang="en-US" dirty="0" smtClean="0"/>
          </a:p>
          <a:p>
            <a:pPr lvl="1"/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.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: </a:t>
            </a:r>
            <a:r>
              <a:rPr lang="en-US" dirty="0" err="1" smtClean="0"/>
              <a:t>giá</a:t>
            </a:r>
            <a:r>
              <a:rPr lang="en-US" dirty="0" smtClean="0"/>
              <a:t> CP </a:t>
            </a:r>
            <a:r>
              <a:rPr lang="en-US" dirty="0" err="1" smtClean="0"/>
              <a:t>giảm</a:t>
            </a:r>
            <a:r>
              <a:rPr lang="en-US" dirty="0" smtClean="0"/>
              <a:t>,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CP </a:t>
            </a:r>
            <a:r>
              <a:rPr lang="en-US" dirty="0" err="1" smtClean="0"/>
              <a:t>tăng</a:t>
            </a:r>
            <a:endParaRPr lang="en-US" dirty="0" smtClean="0"/>
          </a:p>
          <a:p>
            <a:pPr lvl="1"/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: </a:t>
            </a:r>
            <a:r>
              <a:rPr lang="en-US" dirty="0" err="1" smtClean="0"/>
              <a:t>tốt</a:t>
            </a:r>
            <a:r>
              <a:rPr lang="en-US" dirty="0" smtClean="0"/>
              <a:t> CP </a:t>
            </a:r>
            <a:r>
              <a:rPr lang="en-US" dirty="0" err="1" smtClean="0"/>
              <a:t>tăng</a:t>
            </a:r>
            <a:r>
              <a:rPr lang="en-US" dirty="0" smtClean="0"/>
              <a:t>, </a:t>
            </a:r>
            <a:r>
              <a:rPr lang="en-US" dirty="0" err="1" smtClean="0"/>
              <a:t>xấu</a:t>
            </a:r>
            <a:r>
              <a:rPr lang="en-US" dirty="0" smtClean="0"/>
              <a:t> CP </a:t>
            </a:r>
            <a:r>
              <a:rPr lang="en-US" dirty="0" err="1" smtClean="0"/>
              <a:t>giảm</a:t>
            </a:r>
            <a:endParaRPr lang="en-US" dirty="0" smtClean="0"/>
          </a:p>
          <a:p>
            <a:pPr lvl="1"/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vĩ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(</a:t>
            </a:r>
            <a:r>
              <a:rPr lang="en-US" dirty="0" err="1" smtClean="0"/>
              <a:t>việt</a:t>
            </a:r>
            <a:r>
              <a:rPr lang="en-US" dirty="0" smtClean="0"/>
              <a:t> </a:t>
            </a:r>
            <a:r>
              <a:rPr lang="en-US" dirty="0" err="1" smtClean="0"/>
              <a:t>nam</a:t>
            </a:r>
            <a:r>
              <a:rPr lang="en-US" dirty="0" smtClean="0"/>
              <a:t>,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): </a:t>
            </a:r>
            <a:r>
              <a:rPr lang="en-US" dirty="0" err="1" smtClean="0"/>
              <a:t>thất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,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dầu</a:t>
            </a:r>
            <a:r>
              <a:rPr lang="en-US" dirty="0" smtClean="0"/>
              <a:t>, </a:t>
            </a:r>
            <a:r>
              <a:rPr lang="en-US" dirty="0" err="1" smtClean="0"/>
              <a:t>nợ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….</a:t>
            </a:r>
          </a:p>
          <a:p>
            <a:pPr lvl="1"/>
            <a:r>
              <a:rPr lang="en-US" dirty="0" err="1" smtClean="0"/>
              <a:t>Khác</a:t>
            </a:r>
            <a:r>
              <a:rPr lang="en-US" dirty="0" smtClean="0"/>
              <a:t>: </a:t>
            </a:r>
            <a:r>
              <a:rPr lang="en-US" dirty="0" err="1" smtClean="0"/>
              <a:t>chiến</a:t>
            </a:r>
            <a:r>
              <a:rPr lang="en-US" dirty="0" smtClean="0"/>
              <a:t> </a:t>
            </a:r>
            <a:r>
              <a:rPr lang="en-US" dirty="0" err="1" smtClean="0"/>
              <a:t>tranh</a:t>
            </a:r>
            <a:r>
              <a:rPr lang="en-US" dirty="0" smtClean="0"/>
              <a:t>,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thiên</a:t>
            </a:r>
            <a:r>
              <a:rPr lang="en-US" smtClean="0"/>
              <a:t> tai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312</Words>
  <Application>Microsoft Office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Giới thiệu TTCK căn bản</vt:lpstr>
      <vt:lpstr>Kế toán</vt:lpstr>
      <vt:lpstr>V</vt:lpstr>
      <vt:lpstr>Slide 4</vt:lpstr>
      <vt:lpstr>Công ty lên sàn</vt:lpstr>
      <vt:lpstr>Chứng khoán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Giới thiệu TTCK căn bản</dc:title>
  <dc:creator>quan_nh</dc:creator>
  <cp:lastModifiedBy>quan_nh</cp:lastModifiedBy>
  <cp:revision>40</cp:revision>
  <dcterms:created xsi:type="dcterms:W3CDTF">2012-08-10T01:14:26Z</dcterms:created>
  <dcterms:modified xsi:type="dcterms:W3CDTF">2012-08-10T01:37:37Z</dcterms:modified>
</cp:coreProperties>
</file>