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12121"/>
    <a:srgbClr val="E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szt.inf.elte.hu/~asvanyi/ad/ad2jegyzet/B+%20f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51DC3-457A-49D2-8D42-6B1799EAD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Algo. és </a:t>
            </a:r>
            <a:r>
              <a:rPr lang="en-US" dirty="0" err="1"/>
              <a:t>adatszerk</a:t>
            </a:r>
            <a:r>
              <a:rPr lang="en-US" dirty="0"/>
              <a:t>. II.</a:t>
            </a:r>
            <a:br>
              <a:rPr lang="en-US" dirty="0"/>
            </a:br>
            <a:r>
              <a:rPr lang="en-US" dirty="0"/>
              <a:t>4. gyakorlat - B+ </a:t>
            </a:r>
            <a:r>
              <a:rPr lang="en-US" dirty="0" err="1"/>
              <a:t>fák</a:t>
            </a:r>
            <a:endParaRPr lang="en-US" dirty="0"/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F8833AD0-C904-4843-854E-5FCFB9D4DB81}"/>
              </a:ext>
            </a:extLst>
          </p:cNvPr>
          <p:cNvSpPr txBox="1">
            <a:spLocks/>
          </p:cNvSpPr>
          <p:nvPr/>
        </p:nvSpPr>
        <p:spPr>
          <a:xfrm>
            <a:off x="810000" y="5297689"/>
            <a:ext cx="10572000" cy="7865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Torvinen Aili Szonja</a:t>
            </a:r>
          </a:p>
          <a:p>
            <a:r>
              <a:rPr lang="en-US" dirty="0" err="1"/>
              <a:t>Elérhetőségeim</a:t>
            </a:r>
            <a:r>
              <a:rPr lang="en-US" dirty="0"/>
              <a:t>: Teams + aoawos@inf.elte.hu</a:t>
            </a:r>
          </a:p>
        </p:txBody>
      </p:sp>
    </p:spTree>
    <p:extLst>
      <p:ext uri="{BB962C8B-B14F-4D97-AF65-F5344CB8AC3E}">
        <p14:creationId xmlns:p14="http://schemas.microsoft.com/office/powerpoint/2010/main" val="1247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37B218-1E67-497A-A940-A9DDFF1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is a B+ fa?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B23934-1086-41FE-9C5D-D3089AB9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Kiegyensúlyozott</a:t>
            </a:r>
            <a:r>
              <a:rPr lang="en-US" dirty="0"/>
              <a:t> </a:t>
            </a:r>
            <a:r>
              <a:rPr lang="en-US" dirty="0" err="1"/>
              <a:t>keresőfa</a:t>
            </a:r>
            <a:endParaRPr lang="en-US" dirty="0"/>
          </a:p>
          <a:p>
            <a:r>
              <a:rPr lang="en-US" dirty="0"/>
              <a:t>De NEM </a:t>
            </a:r>
            <a:r>
              <a:rPr lang="en-US" dirty="0" err="1"/>
              <a:t>bináris</a:t>
            </a:r>
            <a:r>
              <a:rPr lang="en-US" dirty="0"/>
              <a:t>! -&gt; </a:t>
            </a:r>
            <a:r>
              <a:rPr lang="en-US" dirty="0" err="1"/>
              <a:t>jellemzője</a:t>
            </a:r>
            <a:r>
              <a:rPr lang="en-US" dirty="0"/>
              <a:t> lesz a </a:t>
            </a:r>
            <a:r>
              <a:rPr lang="en-US" dirty="0" err="1"/>
              <a:t>fokszám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d-vel </a:t>
            </a:r>
            <a:r>
              <a:rPr lang="en-US" dirty="0" err="1"/>
              <a:t>jelölünk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gyerekek</a:t>
            </a:r>
            <a:r>
              <a:rPr lang="en-US" dirty="0"/>
              <a:t> max </a:t>
            </a:r>
            <a:r>
              <a:rPr lang="en-US" dirty="0" err="1"/>
              <a:t>száma</a:t>
            </a:r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merevlemezről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blokkokban</a:t>
            </a:r>
            <a:r>
              <a:rPr lang="en-US" dirty="0"/>
              <a:t> </a:t>
            </a:r>
            <a:r>
              <a:rPr lang="en-US" dirty="0" err="1"/>
              <a:t>olvasunk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, ezért ezt </a:t>
            </a:r>
            <a:r>
              <a:rPr lang="en-US" dirty="0" err="1"/>
              <a:t>kihasználhatjuk</a:t>
            </a:r>
            <a:r>
              <a:rPr lang="en-US" dirty="0"/>
              <a:t> a </a:t>
            </a:r>
            <a:r>
              <a:rPr lang="en-US" dirty="0" err="1"/>
              <a:t>keresőfa</a:t>
            </a:r>
            <a:r>
              <a:rPr lang="en-US" dirty="0"/>
              <a:t> </a:t>
            </a:r>
            <a:r>
              <a:rPr lang="en-US" dirty="0" err="1"/>
              <a:t>optimalizációjára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 err="1"/>
              <a:t>Miért</a:t>
            </a:r>
            <a:r>
              <a:rPr lang="en-US" i="1" dirty="0"/>
              <a:t> B+?</a:t>
            </a:r>
          </a:p>
          <a:p>
            <a:pPr lvl="1"/>
            <a:r>
              <a:rPr lang="en-US" i="1" dirty="0"/>
              <a:t>Van B fa is, </a:t>
            </a:r>
            <a:r>
              <a:rPr lang="en-US" i="1" dirty="0" err="1"/>
              <a:t>az</a:t>
            </a:r>
            <a:r>
              <a:rPr lang="en-US" i="1" dirty="0"/>
              <a:t> egyik </a:t>
            </a:r>
            <a:r>
              <a:rPr lang="en-US" i="1" dirty="0" err="1"/>
              <a:t>legfőbb</a:t>
            </a:r>
            <a:r>
              <a:rPr lang="en-US" i="1" dirty="0"/>
              <a:t> </a:t>
            </a:r>
            <a:r>
              <a:rPr lang="en-US" i="1" dirty="0" err="1"/>
              <a:t>különbség</a:t>
            </a:r>
            <a:r>
              <a:rPr lang="en-US" i="1" dirty="0"/>
              <a:t>, </a:t>
            </a:r>
            <a:r>
              <a:rPr lang="en-US" i="1" dirty="0" err="1"/>
              <a:t>hogy</a:t>
            </a:r>
            <a:r>
              <a:rPr lang="en-US" i="1" dirty="0"/>
              <a:t> </a:t>
            </a:r>
            <a:r>
              <a:rPr lang="en-US" i="1" dirty="0" err="1"/>
              <a:t>abban</a:t>
            </a:r>
            <a:r>
              <a:rPr lang="en-US" i="1" dirty="0"/>
              <a:t> a </a:t>
            </a:r>
            <a:r>
              <a:rPr lang="en-US" i="1" dirty="0" err="1"/>
              <a:t>belső</a:t>
            </a:r>
            <a:r>
              <a:rPr lang="en-US" i="1" dirty="0"/>
              <a:t> </a:t>
            </a:r>
            <a:r>
              <a:rPr lang="en-US" i="1" dirty="0" err="1"/>
              <a:t>csúcsok</a:t>
            </a:r>
            <a:r>
              <a:rPr lang="en-US" i="1" dirty="0"/>
              <a:t> is </a:t>
            </a:r>
            <a:r>
              <a:rPr lang="en-US" i="1" dirty="0" err="1"/>
              <a:t>tartalmazhatnak</a:t>
            </a:r>
            <a:r>
              <a:rPr lang="en-US" i="1" dirty="0"/>
              <a:t> </a:t>
            </a:r>
            <a:r>
              <a:rPr lang="en-US" i="1" dirty="0" err="1"/>
              <a:t>adatra</a:t>
            </a:r>
            <a:r>
              <a:rPr lang="en-US" i="1" dirty="0"/>
              <a:t> </a:t>
            </a:r>
            <a:r>
              <a:rPr lang="en-US" i="1" dirty="0" err="1"/>
              <a:t>mutató</a:t>
            </a:r>
            <a:r>
              <a:rPr lang="en-US" i="1" dirty="0"/>
              <a:t> </a:t>
            </a:r>
            <a:r>
              <a:rPr lang="en-US" i="1" dirty="0" err="1"/>
              <a:t>pointert</a:t>
            </a:r>
            <a:r>
              <a:rPr lang="en-US" i="1" dirty="0"/>
              <a:t>, </a:t>
            </a:r>
            <a:r>
              <a:rPr lang="en-US" i="1" dirty="0" err="1"/>
              <a:t>míg</a:t>
            </a:r>
            <a:r>
              <a:rPr lang="en-US" i="1" dirty="0"/>
              <a:t> </a:t>
            </a:r>
            <a:r>
              <a:rPr lang="en-US" i="1" dirty="0" err="1"/>
              <a:t>itt</a:t>
            </a:r>
            <a:r>
              <a:rPr lang="en-US" i="1" dirty="0"/>
              <a:t> csak a </a:t>
            </a:r>
            <a:r>
              <a:rPr lang="en-US" i="1" dirty="0" err="1"/>
              <a:t>levélcsúcsok</a:t>
            </a:r>
            <a:r>
              <a:rPr lang="en-US" i="1" dirty="0"/>
              <a:t> </a:t>
            </a:r>
            <a:r>
              <a:rPr lang="en-US" i="1" dirty="0" err="1"/>
              <a:t>fognak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3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025EF0-C624-4EE3-81D7-856B9D25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19196"/>
            <a:ext cx="10571998" cy="970450"/>
          </a:xfrm>
        </p:spPr>
        <p:txBody>
          <a:bodyPr/>
          <a:lstStyle/>
          <a:p>
            <a:r>
              <a:rPr lang="en-US" dirty="0" err="1"/>
              <a:t>Tulajdonságai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A2CC3A-46C8-4347-A9C3-F54292E3B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1" y="2222287"/>
                <a:ext cx="10732587" cy="4374456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Hosszabb </a:t>
                </a:r>
                <a:r>
                  <a:rPr lang="en-US" i="1" dirty="0" err="1"/>
                  <a:t>kifejtés</a:t>
                </a:r>
                <a:r>
                  <a:rPr lang="en-US" i="1" dirty="0"/>
                  <a:t>: PDF</a:t>
                </a:r>
              </a:p>
              <a:p>
                <a:r>
                  <a:rPr lang="en-US" dirty="0"/>
                  <a:t>Belső </a:t>
                </a:r>
                <a:r>
                  <a:rPr lang="en-US" dirty="0" err="1"/>
                  <a:t>csúcsok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Max. d-1 </a:t>
                </a:r>
                <a:r>
                  <a:rPr lang="en-US" dirty="0" err="1"/>
                  <a:t>kulcs</a:t>
                </a:r>
                <a:r>
                  <a:rPr lang="en-US" dirty="0"/>
                  <a:t> és d </a:t>
                </a:r>
                <a:r>
                  <a:rPr lang="en-US" dirty="0" err="1"/>
                  <a:t>mutató</a:t>
                </a:r>
                <a:endParaRPr lang="en-US" dirty="0"/>
              </a:p>
              <a:p>
                <a:pPr lvl="1"/>
                <a:r>
                  <a:rPr lang="en-US" dirty="0" err="1"/>
                  <a:t>Mutatók</a:t>
                </a:r>
                <a:r>
                  <a:rPr lang="en-US" dirty="0"/>
                  <a:t> </a:t>
                </a:r>
                <a:r>
                  <a:rPr lang="en-US" dirty="0" err="1"/>
                  <a:t>száma</a:t>
                </a:r>
                <a:r>
                  <a:rPr lang="en-US" dirty="0"/>
                  <a:t> = </a:t>
                </a:r>
                <a:r>
                  <a:rPr lang="en-US" dirty="0" err="1"/>
                  <a:t>kulcsok</a:t>
                </a:r>
                <a:r>
                  <a:rPr lang="en-US" dirty="0"/>
                  <a:t> </a:t>
                </a:r>
                <a:r>
                  <a:rPr lang="en-US" dirty="0" err="1"/>
                  <a:t>száma</a:t>
                </a:r>
                <a:r>
                  <a:rPr lang="en-US" dirty="0"/>
                  <a:t> + 1</a:t>
                </a:r>
              </a:p>
              <a:p>
                <a:pPr lvl="1"/>
                <a:r>
                  <a:rPr lang="en-US" dirty="0"/>
                  <a:t>Min.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 gyerek. </a:t>
                </a:r>
                <a:r>
                  <a:rPr lang="en-US" u="sng" dirty="0" err="1"/>
                  <a:t>Kivétel</a:t>
                </a:r>
                <a:r>
                  <a:rPr lang="en-US" dirty="0"/>
                  <a:t>: </a:t>
                </a:r>
                <a:r>
                  <a:rPr lang="en-US" dirty="0" err="1"/>
                  <a:t>gyökér</a:t>
                </a:r>
                <a:r>
                  <a:rPr lang="en-US" dirty="0"/>
                  <a:t>, </a:t>
                </a:r>
                <a:r>
                  <a:rPr lang="en-US" dirty="0" err="1"/>
                  <a:t>itt</a:t>
                </a:r>
                <a:r>
                  <a:rPr lang="en-US" dirty="0"/>
                  <a:t> min. 2 </a:t>
                </a:r>
                <a:r>
                  <a:rPr lang="en-US" dirty="0" err="1"/>
                  <a:t>gyerek</a:t>
                </a:r>
                <a:endParaRPr lang="en-US" dirty="0"/>
              </a:p>
              <a:p>
                <a:pPr lvl="1"/>
                <a:r>
                  <a:rPr lang="en-US" dirty="0"/>
                  <a:t>Egy </a:t>
                </a:r>
                <a:r>
                  <a:rPr lang="en-US" dirty="0" err="1"/>
                  <a:t>kulcs</a:t>
                </a:r>
                <a:r>
                  <a:rPr lang="en-US" dirty="0"/>
                  <a:t> </a:t>
                </a:r>
                <a:r>
                  <a:rPr lang="en-US" dirty="0" err="1"/>
                  <a:t>előtti</a:t>
                </a:r>
                <a:r>
                  <a:rPr lang="en-US" dirty="0"/>
                  <a:t> </a:t>
                </a:r>
                <a:r>
                  <a:rPr lang="en-US" dirty="0" err="1"/>
                  <a:t>gyerekben</a:t>
                </a:r>
                <a:r>
                  <a:rPr lang="en-US" dirty="0"/>
                  <a:t> </a:t>
                </a:r>
                <a:r>
                  <a:rPr lang="en-US" dirty="0" err="1"/>
                  <a:t>kisebb</a:t>
                </a:r>
                <a:r>
                  <a:rPr lang="en-US" dirty="0"/>
                  <a:t>, a </a:t>
                </a:r>
                <a:r>
                  <a:rPr lang="en-US" dirty="0" err="1"/>
                  <a:t>rákövetkezőben</a:t>
                </a:r>
                <a:r>
                  <a:rPr lang="en-US" dirty="0"/>
                  <a:t> </a:t>
                </a:r>
                <a:r>
                  <a:rPr lang="en-US" dirty="0" err="1"/>
                  <a:t>nagyobb-egyenlő</a:t>
                </a:r>
                <a:r>
                  <a:rPr lang="en-US" dirty="0"/>
                  <a:t> </a:t>
                </a:r>
                <a:r>
                  <a:rPr lang="en-US" dirty="0" err="1"/>
                  <a:t>kulcsok</a:t>
                </a:r>
                <a:r>
                  <a:rPr lang="en-US" dirty="0"/>
                  <a:t> </a:t>
                </a:r>
                <a:r>
                  <a:rPr lang="en-US" dirty="0" err="1"/>
                  <a:t>vannak</a:t>
                </a:r>
                <a:endParaRPr lang="en-US" i="1" dirty="0"/>
              </a:p>
              <a:p>
                <a:r>
                  <a:rPr lang="en-US" dirty="0" err="1"/>
                  <a:t>Levelek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Min.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, max. d-1 </a:t>
                </a:r>
                <a:r>
                  <a:rPr lang="en-US" dirty="0" err="1"/>
                  <a:t>kulcs</a:t>
                </a:r>
                <a:r>
                  <a:rPr lang="en-US" dirty="0"/>
                  <a:t>. </a:t>
                </a:r>
                <a:r>
                  <a:rPr lang="en-US" u="sng" dirty="0" err="1"/>
                  <a:t>Kivétel</a:t>
                </a:r>
                <a:r>
                  <a:rPr lang="en-US" dirty="0"/>
                  <a:t>: </a:t>
                </a:r>
                <a:r>
                  <a:rPr lang="en-US" dirty="0" err="1"/>
                  <a:t>gyökérben</a:t>
                </a:r>
                <a:r>
                  <a:rPr lang="en-US" dirty="0"/>
                  <a:t> </a:t>
                </a:r>
                <a:r>
                  <a:rPr lang="en-US" dirty="0" err="1"/>
                  <a:t>lehet</a:t>
                </a:r>
                <a:r>
                  <a:rPr lang="en-US" dirty="0"/>
                  <a:t> </a:t>
                </a:r>
                <a:r>
                  <a:rPr lang="en-US" dirty="0" err="1"/>
                  <a:t>kevesebb</a:t>
                </a:r>
                <a:r>
                  <a:rPr lang="en-US" dirty="0"/>
                  <a:t> </a:t>
                </a:r>
                <a:r>
                  <a:rPr lang="en-US" dirty="0" err="1"/>
                  <a:t>kulcs</a:t>
                </a:r>
                <a:r>
                  <a:rPr lang="en-US" dirty="0"/>
                  <a:t>, ha </a:t>
                </a:r>
                <a:r>
                  <a:rPr lang="en-US" dirty="0" err="1"/>
                  <a:t>levél</a:t>
                </a:r>
                <a:r>
                  <a:rPr lang="en-US" dirty="0"/>
                  <a:t> is</a:t>
                </a:r>
              </a:p>
              <a:p>
                <a:pPr lvl="1"/>
                <a:r>
                  <a:rPr lang="en-US" dirty="0" err="1"/>
                  <a:t>Ugyanannyi</a:t>
                </a:r>
                <a:r>
                  <a:rPr lang="en-US" dirty="0"/>
                  <a:t> </a:t>
                </a:r>
                <a:r>
                  <a:rPr lang="en-US" dirty="0" err="1"/>
                  <a:t>adatrekordra</a:t>
                </a:r>
                <a:r>
                  <a:rPr lang="en-US" dirty="0"/>
                  <a:t> </a:t>
                </a:r>
                <a:r>
                  <a:rPr lang="en-US" dirty="0" err="1"/>
                  <a:t>mutató</a:t>
                </a:r>
                <a:r>
                  <a:rPr lang="en-US" dirty="0"/>
                  <a:t> pointer, mint </a:t>
                </a:r>
                <a:r>
                  <a:rPr lang="en-US" dirty="0" err="1"/>
                  <a:t>kulcs</a:t>
                </a:r>
                <a:endParaRPr lang="en-US" dirty="0"/>
              </a:p>
              <a:p>
                <a:pPr lvl="1"/>
                <a:r>
                  <a:rPr lang="en-US" dirty="0" err="1"/>
                  <a:t>Legalsó</a:t>
                </a:r>
                <a:r>
                  <a:rPr lang="en-US" dirty="0"/>
                  <a:t> </a:t>
                </a:r>
                <a:r>
                  <a:rPr lang="en-US" dirty="0" err="1"/>
                  <a:t>szinten</a:t>
                </a:r>
                <a:r>
                  <a:rPr lang="en-US" dirty="0"/>
                  <a:t> </a:t>
                </a:r>
                <a:r>
                  <a:rPr lang="en-US" dirty="0" err="1"/>
                  <a:t>vannak</a:t>
                </a:r>
                <a:endParaRPr lang="en-US" dirty="0"/>
              </a:p>
              <a:p>
                <a:pPr lvl="1"/>
                <a:r>
                  <a:rPr lang="en-US" dirty="0"/>
                  <a:t>Az </a:t>
                </a:r>
                <a:r>
                  <a:rPr lang="en-US" dirty="0" err="1"/>
                  <a:t>összes</a:t>
                </a:r>
                <a:r>
                  <a:rPr lang="en-US" dirty="0"/>
                  <a:t> B+ </a:t>
                </a:r>
                <a:r>
                  <a:rPr lang="en-US" dirty="0" err="1"/>
                  <a:t>fában</a:t>
                </a:r>
                <a:r>
                  <a:rPr lang="en-US" dirty="0"/>
                  <a:t> </a:t>
                </a:r>
                <a:r>
                  <a:rPr lang="en-US" dirty="0" err="1"/>
                  <a:t>szereplő</a:t>
                </a:r>
                <a:r>
                  <a:rPr lang="en-US" dirty="0"/>
                  <a:t> </a:t>
                </a:r>
                <a:r>
                  <a:rPr lang="en-US" dirty="0" err="1"/>
                  <a:t>kulcs</a:t>
                </a:r>
                <a:r>
                  <a:rPr lang="en-US" dirty="0"/>
                  <a:t> </a:t>
                </a:r>
                <a:r>
                  <a:rPr lang="en-US" dirty="0" err="1"/>
                  <a:t>megjelenik</a:t>
                </a:r>
                <a:r>
                  <a:rPr lang="en-US" dirty="0"/>
                  <a:t> a </a:t>
                </a:r>
                <a:r>
                  <a:rPr lang="en-US" dirty="0" err="1"/>
                  <a:t>levelekben</a:t>
                </a:r>
                <a:r>
                  <a:rPr lang="en-US" dirty="0"/>
                  <a:t>, </a:t>
                </a:r>
                <a:r>
                  <a:rPr lang="en-US" dirty="0" err="1"/>
                  <a:t>sorrend</a:t>
                </a:r>
                <a:r>
                  <a:rPr lang="en-US" dirty="0"/>
                  <a:t> </a:t>
                </a:r>
                <a:r>
                  <a:rPr lang="en-US" dirty="0" err="1"/>
                  <a:t>balról</a:t>
                </a:r>
                <a:r>
                  <a:rPr lang="en-US" dirty="0"/>
                  <a:t> </a:t>
                </a:r>
                <a:r>
                  <a:rPr lang="en-US" dirty="0" err="1"/>
                  <a:t>jobbra</a:t>
                </a:r>
                <a:r>
                  <a:rPr lang="en-US" dirty="0"/>
                  <a:t> </a:t>
                </a:r>
                <a:r>
                  <a:rPr lang="en-US" dirty="0" err="1"/>
                  <a:t>szigorúan</a:t>
                </a:r>
                <a:r>
                  <a:rPr lang="en-US" dirty="0"/>
                  <a:t> </a:t>
                </a:r>
                <a:r>
                  <a:rPr lang="en-US" dirty="0" err="1"/>
                  <a:t>monoton</a:t>
                </a:r>
                <a:r>
                  <a:rPr lang="en-US" dirty="0"/>
                  <a:t> </a:t>
                </a:r>
                <a:r>
                  <a:rPr lang="en-US" dirty="0" err="1"/>
                  <a:t>növekvő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A2CC3A-46C8-4347-A9C3-F54292E3B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1" y="2222287"/>
                <a:ext cx="10732587" cy="43744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A665E5AE-2CC6-4095-8169-DE05AEEC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69" y="500972"/>
            <a:ext cx="5974470" cy="2637981"/>
          </a:xfrm>
          <a:prstGeom prst="rect">
            <a:avLst/>
          </a:prstGeom>
          <a:ln w="28575">
            <a:solidFill>
              <a:srgbClr val="25CABF"/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4DCB93A-78DE-4166-9053-D3157D64F015}"/>
              </a:ext>
            </a:extLst>
          </p:cNvPr>
          <p:cNvSpPr txBox="1"/>
          <p:nvPr/>
        </p:nvSpPr>
        <p:spPr>
          <a:xfrm>
            <a:off x="10779083" y="747747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 = 4</a:t>
            </a:r>
          </a:p>
        </p:txBody>
      </p:sp>
    </p:spTree>
    <p:extLst>
      <p:ext uri="{BB962C8B-B14F-4D97-AF65-F5344CB8AC3E}">
        <p14:creationId xmlns:p14="http://schemas.microsoft.com/office/powerpoint/2010/main" val="137966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5F3FC0-669E-457C-BA6D-97F119F8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Beszúrás</a:t>
            </a:r>
            <a:r>
              <a:rPr lang="en-US" dirty="0"/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9291F6-ACDC-47DD-A84E-4747A4E8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még</a:t>
            </a:r>
            <a:r>
              <a:rPr lang="en-US" dirty="0"/>
              <a:t> van </a:t>
            </a:r>
            <a:r>
              <a:rPr lang="en-US" dirty="0" err="1"/>
              <a:t>hely</a:t>
            </a:r>
            <a:r>
              <a:rPr lang="en-US" dirty="0"/>
              <a:t>, </a:t>
            </a:r>
            <a:r>
              <a:rPr lang="en-US" dirty="0" err="1"/>
              <a:t>rendezés</a:t>
            </a:r>
            <a:r>
              <a:rPr lang="en-US" dirty="0"/>
              <a:t> </a:t>
            </a:r>
            <a:r>
              <a:rPr lang="en-US" dirty="0" err="1"/>
              <a:t>szerinti</a:t>
            </a:r>
            <a:r>
              <a:rPr lang="en-US" dirty="0"/>
              <a:t> </a:t>
            </a:r>
            <a:r>
              <a:rPr lang="en-US" dirty="0" err="1"/>
              <a:t>helyére</a:t>
            </a:r>
            <a:r>
              <a:rPr lang="en-US" dirty="0"/>
              <a:t> </a:t>
            </a:r>
            <a:r>
              <a:rPr lang="en-US" dirty="0" err="1"/>
              <a:t>beszúrjuk</a:t>
            </a:r>
            <a:r>
              <a:rPr lang="en-US" dirty="0"/>
              <a:t> a </a:t>
            </a:r>
            <a:r>
              <a:rPr lang="en-US" dirty="0" err="1"/>
              <a:t>kulcsot</a:t>
            </a:r>
            <a:r>
              <a:rPr lang="en-US" dirty="0"/>
              <a:t>.</a:t>
            </a:r>
          </a:p>
          <a:p>
            <a:r>
              <a:rPr lang="en-US" dirty="0"/>
              <a:t>Ha </a:t>
            </a:r>
            <a:r>
              <a:rPr lang="en-US" dirty="0" err="1"/>
              <a:t>nincs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Elfelezzük</a:t>
            </a:r>
            <a:r>
              <a:rPr lang="en-US" dirty="0"/>
              <a:t> a “</a:t>
            </a:r>
            <a:r>
              <a:rPr lang="en-US" dirty="0" err="1"/>
              <a:t>túltelített</a:t>
            </a:r>
            <a:r>
              <a:rPr lang="en-US" dirty="0"/>
              <a:t>” </a:t>
            </a:r>
            <a:r>
              <a:rPr lang="en-US" dirty="0" err="1"/>
              <a:t>csúcsot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kulcsokat</a:t>
            </a:r>
            <a:r>
              <a:rPr lang="en-US" dirty="0"/>
              <a:t> </a:t>
            </a:r>
            <a:r>
              <a:rPr lang="en-US" dirty="0" err="1"/>
              <a:t>tartalmazó</a:t>
            </a:r>
            <a:r>
              <a:rPr lang="en-US" dirty="0"/>
              <a:t> </a:t>
            </a:r>
            <a:r>
              <a:rPr lang="en-US" dirty="0" err="1"/>
              <a:t>csúcs</a:t>
            </a:r>
            <a:r>
              <a:rPr lang="en-US" dirty="0"/>
              <a:t> </a:t>
            </a:r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kulcsát</a:t>
            </a:r>
            <a:r>
              <a:rPr lang="en-US" dirty="0"/>
              <a:t> </a:t>
            </a:r>
            <a:r>
              <a:rPr lang="en-US" dirty="0" err="1"/>
              <a:t>átmásoljuk</a:t>
            </a:r>
            <a:r>
              <a:rPr lang="en-US" dirty="0"/>
              <a:t> a </a:t>
            </a:r>
            <a:r>
              <a:rPr lang="en-US" dirty="0" err="1"/>
              <a:t>szülőbe</a:t>
            </a:r>
            <a:r>
              <a:rPr lang="en-US" dirty="0"/>
              <a:t>, a </a:t>
            </a:r>
            <a:r>
              <a:rPr lang="en-US" dirty="0" err="1"/>
              <a:t>rendezés</a:t>
            </a:r>
            <a:r>
              <a:rPr lang="en-US" dirty="0"/>
              <a:t> </a:t>
            </a:r>
            <a:r>
              <a:rPr lang="en-US" dirty="0" err="1"/>
              <a:t>szerinti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; </a:t>
            </a:r>
            <a:r>
              <a:rPr lang="en-US" dirty="0" err="1"/>
              <a:t>ettől</a:t>
            </a:r>
            <a:r>
              <a:rPr lang="en-US" dirty="0"/>
              <a:t> </a:t>
            </a:r>
            <a:r>
              <a:rPr lang="en-US" dirty="0" err="1"/>
              <a:t>balra</a:t>
            </a:r>
            <a:r>
              <a:rPr lang="en-US" dirty="0"/>
              <a:t> és </a:t>
            </a:r>
            <a:r>
              <a:rPr lang="en-US" dirty="0" err="1"/>
              <a:t>jobbra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új </a:t>
            </a:r>
            <a:r>
              <a:rPr lang="en-US" dirty="0" err="1"/>
              <a:t>csúcsokra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pointerek</a:t>
            </a:r>
            <a:endParaRPr lang="en-US" dirty="0"/>
          </a:p>
          <a:p>
            <a:pPr lvl="1"/>
            <a:r>
              <a:rPr lang="en-US" dirty="0"/>
              <a:t>Ha a </a:t>
            </a:r>
            <a:r>
              <a:rPr lang="en-US" dirty="0" err="1"/>
              <a:t>szülő</a:t>
            </a:r>
            <a:r>
              <a:rPr lang="en-US" dirty="0"/>
              <a:t> is </a:t>
            </a:r>
            <a:r>
              <a:rPr lang="en-US" dirty="0" err="1"/>
              <a:t>telített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daraboljuk</a:t>
            </a:r>
            <a:r>
              <a:rPr lang="en-US" dirty="0"/>
              <a:t>; </a:t>
            </a:r>
            <a:r>
              <a:rPr lang="en-US" dirty="0" err="1"/>
              <a:t>szükség</a:t>
            </a:r>
            <a:r>
              <a:rPr lang="en-US" dirty="0"/>
              <a:t> esetén új </a:t>
            </a:r>
            <a:r>
              <a:rPr lang="en-US" dirty="0" err="1"/>
              <a:t>szülőcsúcsot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0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C8D193-CDFB-41F1-8170-EFCA3435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Törlés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E1FC882-2B35-4EC8-8DE2-C72568670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188525"/>
              </a:xfrm>
            </p:spPr>
            <p:txBody>
              <a:bodyPr/>
              <a:lstStyle/>
              <a:p>
                <a:r>
                  <a:rPr lang="en-US"/>
                  <a:t>Pontosabban</a:t>
                </a:r>
                <a:r>
                  <a:rPr lang="en-US" dirty="0"/>
                  <a:t>: </a:t>
                </a:r>
                <a:r>
                  <a:rPr lang="en-US" dirty="0">
                    <a:hlinkClick r:id="rId2"/>
                  </a:rPr>
                  <a:t>http://aszt.inf.elte.hu/~asvanyi/ad/ad2jegyzet/B+%20fa.pdf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Ha </a:t>
                </a:r>
                <a:r>
                  <a:rPr lang="en-US" dirty="0" err="1"/>
                  <a:t>nincs</a:t>
                </a:r>
                <a:r>
                  <a:rPr lang="en-US" dirty="0"/>
                  <a:t> a </a:t>
                </a:r>
                <a:r>
                  <a:rPr lang="en-US" dirty="0" err="1"/>
                  <a:t>fában</a:t>
                </a:r>
                <a:r>
                  <a:rPr lang="en-US" dirty="0"/>
                  <a:t>, </a:t>
                </a:r>
                <a:r>
                  <a:rPr lang="en-US" dirty="0" err="1"/>
                  <a:t>kész</a:t>
                </a:r>
                <a:r>
                  <a:rPr lang="en-US" dirty="0"/>
                  <a:t> </a:t>
                </a:r>
                <a:r>
                  <a:rPr lang="en-US" dirty="0" err="1"/>
                  <a:t>vagyunk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Ha a </a:t>
                </a:r>
                <a:r>
                  <a:rPr lang="en-US" dirty="0" err="1"/>
                  <a:t>törlés</a:t>
                </a:r>
                <a:r>
                  <a:rPr lang="en-US" dirty="0"/>
                  <a:t> </a:t>
                </a:r>
                <a:r>
                  <a:rPr lang="en-US" dirty="0" err="1"/>
                  <a:t>után</a:t>
                </a:r>
                <a:r>
                  <a:rPr lang="en-US" dirty="0"/>
                  <a:t> </a:t>
                </a:r>
                <a:r>
                  <a:rPr lang="en-US" dirty="0" err="1"/>
                  <a:t>még</a:t>
                </a:r>
                <a:r>
                  <a:rPr lang="en-US" dirty="0"/>
                  <a:t> van </a:t>
                </a:r>
                <a:r>
                  <a:rPr lang="en-US" dirty="0" err="1"/>
                  <a:t>legalább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kulcs</a:t>
                </a:r>
                <a:r>
                  <a:rPr lang="en-US" dirty="0"/>
                  <a:t>, </a:t>
                </a:r>
                <a:r>
                  <a:rPr lang="en-US" dirty="0" err="1"/>
                  <a:t>kész</a:t>
                </a:r>
                <a:r>
                  <a:rPr lang="en-US" dirty="0"/>
                  <a:t> </a:t>
                </a:r>
                <a:r>
                  <a:rPr lang="en-US" dirty="0" err="1"/>
                  <a:t>vagyunk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Ha túl </a:t>
                </a:r>
                <a:r>
                  <a:rPr lang="en-US" dirty="0" err="1"/>
                  <a:t>kevés</a:t>
                </a:r>
                <a:r>
                  <a:rPr lang="en-US" dirty="0"/>
                  <a:t> </a:t>
                </a:r>
                <a:r>
                  <a:rPr lang="en-US" dirty="0" err="1"/>
                  <a:t>kulcs</a:t>
                </a:r>
                <a:r>
                  <a:rPr lang="en-US" dirty="0"/>
                  <a:t> van, de a </a:t>
                </a:r>
                <a:r>
                  <a:rPr lang="en-US" dirty="0" err="1"/>
                  <a:t>közvetlen</a:t>
                </a:r>
                <a:r>
                  <a:rPr lang="en-US" dirty="0"/>
                  <a:t> </a:t>
                </a:r>
                <a:r>
                  <a:rPr lang="en-US" dirty="0" err="1"/>
                  <a:t>testvérnek</a:t>
                </a:r>
                <a:r>
                  <a:rPr lang="en-US" dirty="0"/>
                  <a:t> több van, mint a minimum,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onnan</a:t>
                </a:r>
                <a:r>
                  <a:rPr lang="en-US" dirty="0"/>
                  <a:t> </a:t>
                </a:r>
                <a:r>
                  <a:rPr lang="en-US" dirty="0" err="1"/>
                  <a:t>átveszünk</a:t>
                </a:r>
                <a:r>
                  <a:rPr lang="en-US" dirty="0"/>
                  <a:t> </a:t>
                </a:r>
                <a:r>
                  <a:rPr lang="en-US" dirty="0" err="1"/>
                  <a:t>egyet</a:t>
                </a:r>
                <a:r>
                  <a:rPr lang="en-US" dirty="0"/>
                  <a:t>, és megfelelően </a:t>
                </a:r>
                <a:r>
                  <a:rPr lang="en-US" dirty="0" err="1"/>
                  <a:t>átírjuk</a:t>
                </a:r>
                <a:r>
                  <a:rPr lang="en-US" dirty="0"/>
                  <a:t> a </a:t>
                </a:r>
                <a:r>
                  <a:rPr lang="en-US" dirty="0" err="1"/>
                  <a:t>szülő</a:t>
                </a:r>
                <a:r>
                  <a:rPr lang="en-US" dirty="0"/>
                  <a:t> </a:t>
                </a:r>
                <a:r>
                  <a:rPr lang="en-US" dirty="0" err="1"/>
                  <a:t>kulcsait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Ha túl </a:t>
                </a:r>
                <a:r>
                  <a:rPr lang="en-US" dirty="0" err="1"/>
                  <a:t>kevés</a:t>
                </a:r>
                <a:r>
                  <a:rPr lang="en-US" dirty="0"/>
                  <a:t> </a:t>
                </a:r>
                <a:r>
                  <a:rPr lang="en-US" dirty="0" err="1"/>
                  <a:t>kulcs</a:t>
                </a:r>
                <a:r>
                  <a:rPr lang="en-US" dirty="0"/>
                  <a:t> van, és nem </a:t>
                </a:r>
                <a:r>
                  <a:rPr lang="en-US" dirty="0" err="1"/>
                  <a:t>tudunk</a:t>
                </a:r>
                <a:r>
                  <a:rPr lang="en-US" dirty="0"/>
                  <a:t> </a:t>
                </a:r>
                <a:r>
                  <a:rPr lang="en-US" dirty="0" err="1"/>
                  <a:t>átvenni</a:t>
                </a:r>
                <a:r>
                  <a:rPr lang="en-US" dirty="0"/>
                  <a:t> a </a:t>
                </a:r>
                <a:r>
                  <a:rPr lang="en-US" dirty="0" err="1"/>
                  <a:t>testvértől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össze</a:t>
                </a:r>
                <a:r>
                  <a:rPr lang="en-US" dirty="0"/>
                  <a:t> kell </a:t>
                </a:r>
                <a:r>
                  <a:rPr lang="en-US" dirty="0" err="1"/>
                  <a:t>vonni</a:t>
                </a:r>
                <a:r>
                  <a:rPr lang="en-US" dirty="0"/>
                  <a:t> egy </a:t>
                </a:r>
                <a:r>
                  <a:rPr lang="en-US" dirty="0" err="1"/>
                  <a:t>testvércsúccsal</a:t>
                </a:r>
                <a:r>
                  <a:rPr lang="en-US" dirty="0"/>
                  <a:t>. Ha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szülőnek</a:t>
                </a:r>
                <a:r>
                  <a:rPr lang="en-US" dirty="0"/>
                  <a:t> túl </a:t>
                </a:r>
                <a:r>
                  <a:rPr lang="en-US" dirty="0" err="1"/>
                  <a:t>kevés</a:t>
                </a:r>
                <a:r>
                  <a:rPr lang="en-US" dirty="0"/>
                  <a:t> </a:t>
                </a:r>
                <a:r>
                  <a:rPr lang="en-US" dirty="0" err="1"/>
                  <a:t>gyereke</a:t>
                </a:r>
                <a:r>
                  <a:rPr lang="en-US" dirty="0"/>
                  <a:t> lesz,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ugyanígy</a:t>
                </a:r>
                <a:r>
                  <a:rPr lang="en-US" dirty="0"/>
                  <a:t> </a:t>
                </a:r>
                <a:r>
                  <a:rPr lang="en-US" dirty="0" err="1"/>
                  <a:t>át</a:t>
                </a:r>
                <a:r>
                  <a:rPr lang="en-US" dirty="0"/>
                  <a:t> kell </a:t>
                </a:r>
                <a:r>
                  <a:rPr lang="en-US" dirty="0" err="1"/>
                  <a:t>venni</a:t>
                </a:r>
                <a:r>
                  <a:rPr lang="en-US" dirty="0"/>
                  <a:t> </a:t>
                </a:r>
                <a:r>
                  <a:rPr lang="en-US" dirty="0" err="1"/>
                  <a:t>testvéről</a:t>
                </a:r>
                <a:r>
                  <a:rPr lang="en-US" dirty="0"/>
                  <a:t>, ha nem </a:t>
                </a:r>
                <a:r>
                  <a:rPr lang="en-US" dirty="0" err="1"/>
                  <a:t>lehet</a:t>
                </a:r>
                <a:r>
                  <a:rPr lang="en-US" dirty="0"/>
                  <a:t>, </a:t>
                </a:r>
                <a:r>
                  <a:rPr lang="en-US" dirty="0" err="1"/>
                  <a:t>összevonunk</a:t>
                </a:r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E1FC882-2B35-4EC8-8DE2-C72568670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1885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2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4869</TotalTime>
  <Words>384</Words>
  <Application>Microsoft Office PowerPoint</Application>
  <PresentationFormat>Szélesvásznú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Cambria Math</vt:lpstr>
      <vt:lpstr>Century Gothic</vt:lpstr>
      <vt:lpstr>Wingdings 2</vt:lpstr>
      <vt:lpstr>Jegyezhető</vt:lpstr>
      <vt:lpstr>Algo. és adatszerk. II. 4. gyakorlat - B+ fák</vt:lpstr>
      <vt:lpstr>Mi is a B+ fa?</vt:lpstr>
      <vt:lpstr>Tulajdonságai</vt:lpstr>
      <vt:lpstr>Beszúrás:</vt:lpstr>
      <vt:lpstr>Törlés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Algo. és adatszerk. II. 1. gyakorlat - Bevezetés, Huffman-kód</dc:title>
  <dc:creator>Aili Szonja Torvinen</dc:creator>
  <cp:lastModifiedBy>Aili Szonja Torvinen</cp:lastModifiedBy>
  <cp:revision>28</cp:revision>
  <dcterms:created xsi:type="dcterms:W3CDTF">2021-09-09T15:02:57Z</dcterms:created>
  <dcterms:modified xsi:type="dcterms:W3CDTF">2021-09-27T13:43:16Z</dcterms:modified>
</cp:coreProperties>
</file>