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889B-0583-F846-B062-3E9B28645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C6CEB1-4CF4-CA4F-8184-F298A1173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EADAD-7BF3-CE4A-97EF-E4AD3B13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185B9-2C57-4E4F-9ABC-05C5B069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42E22-9681-224A-9226-686A988C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51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76413-98FF-1C42-A3FC-EA123E71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C48750-723C-9749-BC8A-E6122C2D4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3C651-DADB-714B-A3DD-8D505B73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CC908-FDFA-A04B-BA92-F70833A1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BC62A-69E1-364F-8A74-1AE73BE0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8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95E2F1-DAEF-5145-A12F-6905FC051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76F68-7C33-284C-8E67-EE1917C9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C4EDE-A848-6C49-A7A0-F9987A05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F688D-4A20-EE40-93D6-EB87E1FA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E223F-21C7-4545-B6F4-FE095A32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9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3321E-15BD-8842-B30F-CA21F834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89D9B-43EF-B54C-AA7C-894B5EFA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FF25B-AC5B-DA41-B9B5-5D98CFBA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6760E-33D8-AE49-AE10-4530E919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C8A93-8280-6B41-A78B-1A2F0455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37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E908-FE0D-8142-A8BF-FA64B1FD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0F1A1-ABC7-7645-B8D6-712A3E25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74E5F-184D-554B-A722-4C8A0699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841C-1A21-6D4F-B6BA-7AA132FD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CB412-0EAB-6840-AEB7-A063EEB7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E18F5-3CDE-694F-9C07-9CEF306A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5588B-5729-3541-B241-CC6B47517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ECA82-EC95-9B4A-8B9A-306648600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12BC9-2915-4647-AD4A-14B1A479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AF39-DEA1-A944-9A02-A4A8277D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CCB84-7CBF-7141-83F9-A320113C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70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8770F-B917-434C-A1B9-B62BD020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317C2-1AAE-3348-B97C-C476E679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AC85A-E3F1-834F-A29E-C1E20A9B2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CED55-71C6-4B4C-8580-6166701B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53C189-47E6-FB44-9396-7BBE07FDC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2C238-032D-8247-A1E0-1E60F004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3C1520-EEE8-7A4F-9A39-02DA95EC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FBC63B-0DEE-8C47-8A9C-7ED81B97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4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DCA97-A6F0-E44F-A44C-3A38597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6ECFC-F918-0C44-9ACE-7256658F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16D2BC-5EE2-AB43-9E12-4E0BBA3F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BADF0C-44BF-EA42-8819-E4963831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52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21DDEA-9665-EA46-862C-F2B8E959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C98349-2BA7-B646-85F3-46A499A0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7D2CF5-30BA-EA43-BC8F-45797C6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93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FC66E-3BCF-DC47-8D41-E951588E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45C0E-7BFD-3041-8E2C-1067F184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A70D3A-5792-9B45-BDBA-D4E0C28B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8FE68-DAC4-114E-B1EF-8622E5BF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66A28-562D-BF45-AE19-82168082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49A9A-02A7-684D-972F-CA11E86E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60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D3575-8986-5945-9FA2-F92EEDA9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8DDF1A-DACB-5940-8353-B09F6F27E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4A3615-593C-FA46-8B29-8B77DB79C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33CF1-7D2C-D747-B1E4-EE99791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01A-72F6-0047-9CC4-B693079D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2E2E9-61E5-7647-8B66-C8F56A00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99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837BF-77C1-B34C-AD4E-A1683D03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DD800-FF76-5749-88C0-0BF520FE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D3672-A766-E64F-B121-4A6D972A5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EBC7-5715-6A4E-9FBA-B450E372F745}" type="datetimeFigureOut">
              <a:rPr kumimoji="1" lang="zh-CN" altLang="en-US" smtClean="0"/>
              <a:t>2021/5/2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219B-AD8F-A340-B50D-77A4363A4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584A3-D746-C74D-BE3A-124DC0CB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BA1-44DF-FD49-B1A2-169B7FD6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1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D2B10-8237-7C4F-8595-639FE30E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Randomized attack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A47FF-3E20-CD4C-BA1A-CFF09A3F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Main idea: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Simplified version of square-attack based on randomized search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Randomly choose k features to do the perturbation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Improvement: use </a:t>
            </a:r>
            <a:r>
              <a:rPr kumimoji="1" lang="en-US" altLang="zh-CN" dirty="0" err="1"/>
              <a:t>shap</a:t>
            </a:r>
            <a:r>
              <a:rPr kumimoji="1" lang="en-US" altLang="zh-CN" dirty="0"/>
              <a:t> values as probability distribution when choosing features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55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9A051-7931-D647-93B2-5223DF25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06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Step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74D4C-A158-6643-B2FC-18E9A0BA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the scaled </a:t>
            </a:r>
            <a:r>
              <a:rPr kumimoji="1" lang="en-US" altLang="zh-CN" dirty="0" err="1"/>
              <a:t>shap</a:t>
            </a:r>
            <a:r>
              <a:rPr kumimoji="1" lang="en-US" altLang="zh-CN" dirty="0"/>
              <a:t> value from random forest classifier as the weight for each feature, so that the features with greater importance are more likely to be selected.</a:t>
            </a:r>
            <a:endParaRPr kumimoji="1" lang="zh-CN" altLang="en-US" dirty="0"/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EFDADC8B-9B8C-B942-9DB7-98843B6BC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4" t="40000" r="42349" b="31112"/>
          <a:stretch/>
        </p:blipFill>
        <p:spPr>
          <a:xfrm>
            <a:off x="6756400" y="3132665"/>
            <a:ext cx="5435600" cy="2722614"/>
          </a:xfrm>
          <a:prstGeom prst="rect">
            <a:avLst/>
          </a:prstGeom>
        </p:spPr>
      </p:pic>
      <p:pic>
        <p:nvPicPr>
          <p:cNvPr id="9" name="图片 8" descr="图片包含 图形用户界面&#10;&#10;描述已自动生成">
            <a:extLst>
              <a:ext uri="{FF2B5EF4-FFF2-40B4-BE49-F238E27FC236}">
                <a16:creationId xmlns:a16="http://schemas.microsoft.com/office/drawing/2014/main" id="{B6F406E1-B79D-D747-B405-D33FCCA58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4" t="28395" r="33796" b="37944"/>
          <a:stretch/>
        </p:blipFill>
        <p:spPr>
          <a:xfrm>
            <a:off x="0" y="3132666"/>
            <a:ext cx="6756400" cy="32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D4DFE-9EA2-8A49-9571-F6BAE8F9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2: Main part of the Randomized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D4F12C-5900-1745-96A8-C0E082E27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4" t="13689" r="27006" b="55324"/>
          <a:stretch/>
        </p:blipFill>
        <p:spPr>
          <a:xfrm>
            <a:off x="999065" y="1690688"/>
            <a:ext cx="10718601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3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6D0AC770-5199-1744-95E9-C0C5B2433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3" t="39754" r="45216" b="28394"/>
          <a:stretch/>
        </p:blipFill>
        <p:spPr>
          <a:xfrm>
            <a:off x="5791199" y="2682183"/>
            <a:ext cx="6400801" cy="35286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B476C8-477D-3441-B109-D3940C9D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6EB95-5CEA-5A41-9112-0348A3F1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859492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Try randomized approach with different number of features to alter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k=[1, 2, 5, 10, 15] with</a:t>
            </a:r>
          </a:p>
          <a:p>
            <a:pPr marL="0" indent="0">
              <a:buNone/>
            </a:pPr>
            <a:r>
              <a:rPr kumimoji="1" lang="en-US" altLang="zh-CN" dirty="0" err="1"/>
              <a:t>Auc</a:t>
            </a:r>
            <a:r>
              <a:rPr kumimoji="1" lang="en-US" altLang="zh-CN" dirty="0"/>
              <a:t>=[0.915,0.850,0.696,0.546,0.486]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86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101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Randomized attack</vt:lpstr>
      <vt:lpstr>Step 1</vt:lpstr>
      <vt:lpstr>Step 2: Main part of the Randomized</vt:lpstr>
      <vt:lpstr>Step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attack</dc:title>
  <dc:creator>Yusi Niu</dc:creator>
  <cp:lastModifiedBy>Yusi Niu</cp:lastModifiedBy>
  <cp:revision>4</cp:revision>
  <dcterms:created xsi:type="dcterms:W3CDTF">2021-05-02T13:01:54Z</dcterms:created>
  <dcterms:modified xsi:type="dcterms:W3CDTF">2021-05-02T14:14:23Z</dcterms:modified>
</cp:coreProperties>
</file>