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8288000" cy="10287000"/>
  <p:notesSz cx="6858000" cy="9144000"/>
  <p:embeddedFontLst>
    <p:embeddedFont>
      <p:font typeface="Poppins Light Bold" panose="020B0604020202020204" charset="0"/>
      <p:regular r:id="rId15"/>
    </p:embeddedFont>
    <p:embeddedFont>
      <p:font typeface="Poppins Medium Bold" panose="020B0604020202020204" charset="0"/>
      <p:regular r:id="rId16"/>
    </p:embeddedFont>
    <p:embeddedFont>
      <p:font typeface="Poppins Light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 Bold" panose="020B0604020202020204" charset="0"/>
      <p:regular r:id="rId22"/>
    </p:embeddedFont>
    <p:embeddedFont>
      <p:font typeface="Poppins Medium" panose="020B0604020202020204" charset="0"/>
      <p:regular r:id="rId23"/>
    </p:embeddedFont>
    <p:embeddedFont>
      <p:font typeface="Sigher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161"/>
    <a:srgbClr val="0F2527"/>
    <a:srgbClr val="194043"/>
    <a:srgbClr val="62BFC6"/>
    <a:srgbClr val="21565A"/>
    <a:srgbClr val="BAD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775" autoAdjust="0"/>
  </p:normalViewPr>
  <p:slideViewPr>
    <p:cSldViewPr>
      <p:cViewPr varScale="1">
        <p:scale>
          <a:sx n="59" d="100"/>
          <a:sy n="59" d="100"/>
        </p:scale>
        <p:origin x="7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3.svg"/><Relationship Id="rId7" Type="http://schemas.openxmlformats.org/officeDocument/2006/relationships/image" Target="../media/image14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9.svg"/><Relationship Id="rId4" Type="http://schemas.openxmlformats.org/officeDocument/2006/relationships/image" Target="../media/image29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svg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9" Type="http://schemas.openxmlformats.org/officeDocument/2006/relationships/image" Target="../media/image67.svg"/><Relationship Id="rId21" Type="http://schemas.openxmlformats.org/officeDocument/2006/relationships/image" Target="../media/image49.svg"/><Relationship Id="rId34" Type="http://schemas.openxmlformats.org/officeDocument/2006/relationships/image" Target="../media/image45.png"/><Relationship Id="rId42" Type="http://schemas.openxmlformats.org/officeDocument/2006/relationships/image" Target="../media/image49.png"/><Relationship Id="rId47" Type="http://schemas.openxmlformats.org/officeDocument/2006/relationships/image" Target="../media/image75.svg"/><Relationship Id="rId50" Type="http://schemas.openxmlformats.org/officeDocument/2006/relationships/image" Target="../media/image52.png"/><Relationship Id="rId55" Type="http://schemas.openxmlformats.org/officeDocument/2006/relationships/image" Target="../media/image83.svg"/><Relationship Id="rId63" Type="http://schemas.openxmlformats.org/officeDocument/2006/relationships/image" Target="../media/image9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image" Target="../media/image57.svg"/><Relationship Id="rId41" Type="http://schemas.openxmlformats.org/officeDocument/2006/relationships/image" Target="../media/image69.svg"/><Relationship Id="rId54" Type="http://schemas.openxmlformats.org/officeDocument/2006/relationships/image" Target="../media/image54.png"/><Relationship Id="rId6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image" Target="../media/image65.svg"/><Relationship Id="rId40" Type="http://schemas.openxmlformats.org/officeDocument/2006/relationships/image" Target="../media/image48.png"/><Relationship Id="rId45" Type="http://schemas.openxmlformats.org/officeDocument/2006/relationships/image" Target="../media/image73.svg"/><Relationship Id="rId53" Type="http://schemas.openxmlformats.org/officeDocument/2006/relationships/image" Target="../media/image81.svg"/><Relationship Id="rId58" Type="http://schemas.openxmlformats.org/officeDocument/2006/relationships/image" Target="../media/image56.pn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23" Type="http://schemas.openxmlformats.org/officeDocument/2006/relationships/image" Target="../media/image51.svg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image" Target="../media/image77.svg"/><Relationship Id="rId57" Type="http://schemas.openxmlformats.org/officeDocument/2006/relationships/image" Target="../media/image85.svg"/><Relationship Id="rId61" Type="http://schemas.openxmlformats.org/officeDocument/2006/relationships/image" Target="../media/image89.svg"/><Relationship Id="rId10" Type="http://schemas.openxmlformats.org/officeDocument/2006/relationships/image" Target="../media/image34.png"/><Relationship Id="rId19" Type="http://schemas.openxmlformats.org/officeDocument/2006/relationships/image" Target="../media/image47.svg"/><Relationship Id="rId31" Type="http://schemas.openxmlformats.org/officeDocument/2006/relationships/image" Target="../media/image59.svg"/><Relationship Id="rId44" Type="http://schemas.openxmlformats.org/officeDocument/2006/relationships/image" Target="../media/image50.png"/><Relationship Id="rId52" Type="http://schemas.openxmlformats.org/officeDocument/2006/relationships/image" Target="../media/image53.png"/><Relationship Id="rId60" Type="http://schemas.openxmlformats.org/officeDocument/2006/relationships/image" Target="../media/image57.png"/><Relationship Id="rId4" Type="http://schemas.openxmlformats.org/officeDocument/2006/relationships/image" Target="../media/image31.png"/><Relationship Id="rId9" Type="http://schemas.openxmlformats.org/officeDocument/2006/relationships/image" Target="../media/image37.svg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image" Target="../media/image55.svg"/><Relationship Id="rId30" Type="http://schemas.openxmlformats.org/officeDocument/2006/relationships/image" Target="../media/image43.png"/><Relationship Id="rId35" Type="http://schemas.openxmlformats.org/officeDocument/2006/relationships/image" Target="../media/image63.svg"/><Relationship Id="rId43" Type="http://schemas.openxmlformats.org/officeDocument/2006/relationships/image" Target="../media/image71.svg"/><Relationship Id="rId48" Type="http://schemas.openxmlformats.org/officeDocument/2006/relationships/image" Target="../media/image51.png"/><Relationship Id="rId56" Type="http://schemas.openxmlformats.org/officeDocument/2006/relationships/image" Target="../media/image55.png"/><Relationship Id="rId8" Type="http://schemas.openxmlformats.org/officeDocument/2006/relationships/image" Target="../media/image33.png"/><Relationship Id="rId51" Type="http://schemas.openxmlformats.org/officeDocument/2006/relationships/image" Target="../media/image79.svg"/><Relationship Id="rId3" Type="http://schemas.openxmlformats.org/officeDocument/2006/relationships/image" Target="../media/image31.svg"/><Relationship Id="rId17" Type="http://schemas.openxmlformats.org/officeDocument/2006/relationships/image" Target="../media/image45.svg"/><Relationship Id="rId25" Type="http://schemas.openxmlformats.org/officeDocument/2006/relationships/image" Target="../media/image53.svg"/><Relationship Id="rId33" Type="http://schemas.openxmlformats.org/officeDocument/2006/relationships/image" Target="../media/image61.svg"/><Relationship Id="rId38" Type="http://schemas.openxmlformats.org/officeDocument/2006/relationships/image" Target="../media/image47.png"/><Relationship Id="rId46" Type="http://schemas.openxmlformats.org/officeDocument/2006/relationships/image" Target="../media/image13.png"/><Relationship Id="rId59" Type="http://schemas.openxmlformats.org/officeDocument/2006/relationships/image" Target="../media/image8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03.svg"/><Relationship Id="rId18" Type="http://schemas.openxmlformats.org/officeDocument/2006/relationships/image" Target="../media/image67.png"/><Relationship Id="rId26" Type="http://schemas.openxmlformats.org/officeDocument/2006/relationships/image" Target="../media/image70.png"/><Relationship Id="rId3" Type="http://schemas.openxmlformats.org/officeDocument/2006/relationships/image" Target="../media/image93.svg"/><Relationship Id="rId21" Type="http://schemas.openxmlformats.org/officeDocument/2006/relationships/image" Target="../media/image111.svg"/><Relationship Id="rId34" Type="http://schemas.openxmlformats.org/officeDocument/2006/relationships/image" Target="../media/image73.png"/><Relationship Id="rId7" Type="http://schemas.openxmlformats.org/officeDocument/2006/relationships/image" Target="../media/image97.svg"/><Relationship Id="rId12" Type="http://schemas.openxmlformats.org/officeDocument/2006/relationships/image" Target="../media/image64.png"/><Relationship Id="rId17" Type="http://schemas.openxmlformats.org/officeDocument/2006/relationships/image" Target="../media/image107.svg"/><Relationship Id="rId25" Type="http://schemas.openxmlformats.org/officeDocument/2006/relationships/image" Target="../media/image115.svg"/><Relationship Id="rId33" Type="http://schemas.openxmlformats.org/officeDocument/2006/relationships/image" Target="../media/image123.svg"/><Relationship Id="rId2" Type="http://schemas.openxmlformats.org/officeDocument/2006/relationships/image" Target="../media/image59.png"/><Relationship Id="rId16" Type="http://schemas.openxmlformats.org/officeDocument/2006/relationships/image" Target="../media/image66.png"/><Relationship Id="rId20" Type="http://schemas.openxmlformats.org/officeDocument/2006/relationships/image" Target="../media/image9.png"/><Relationship Id="rId29" Type="http://schemas.openxmlformats.org/officeDocument/2006/relationships/image" Target="../media/image1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101.svg"/><Relationship Id="rId24" Type="http://schemas.openxmlformats.org/officeDocument/2006/relationships/image" Target="../media/image69.png"/><Relationship Id="rId32" Type="http://schemas.openxmlformats.org/officeDocument/2006/relationships/image" Target="../media/image72.png"/><Relationship Id="rId5" Type="http://schemas.openxmlformats.org/officeDocument/2006/relationships/image" Target="../media/image95.svg"/><Relationship Id="rId15" Type="http://schemas.openxmlformats.org/officeDocument/2006/relationships/image" Target="../media/image105.svg"/><Relationship Id="rId23" Type="http://schemas.openxmlformats.org/officeDocument/2006/relationships/image" Target="../media/image113.svg"/><Relationship Id="rId28" Type="http://schemas.openxmlformats.org/officeDocument/2006/relationships/image" Target="../media/image14.png"/><Relationship Id="rId10" Type="http://schemas.openxmlformats.org/officeDocument/2006/relationships/image" Target="../media/image63.png"/><Relationship Id="rId19" Type="http://schemas.openxmlformats.org/officeDocument/2006/relationships/image" Target="../media/image109.svg"/><Relationship Id="rId31" Type="http://schemas.openxmlformats.org/officeDocument/2006/relationships/image" Target="../media/image121.svg"/><Relationship Id="rId4" Type="http://schemas.openxmlformats.org/officeDocument/2006/relationships/image" Target="../media/image60.png"/><Relationship Id="rId9" Type="http://schemas.openxmlformats.org/officeDocument/2006/relationships/image" Target="../media/image99.svg"/><Relationship Id="rId14" Type="http://schemas.openxmlformats.org/officeDocument/2006/relationships/image" Target="../media/image65.png"/><Relationship Id="rId22" Type="http://schemas.openxmlformats.org/officeDocument/2006/relationships/image" Target="../media/image68.png"/><Relationship Id="rId27" Type="http://schemas.openxmlformats.org/officeDocument/2006/relationships/image" Target="../media/image117.svg"/><Relationship Id="rId30" Type="http://schemas.openxmlformats.org/officeDocument/2006/relationships/image" Target="../media/image71.png"/><Relationship Id="rId35" Type="http://schemas.openxmlformats.org/officeDocument/2006/relationships/image" Target="../media/image125.sv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svg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9" Type="http://schemas.openxmlformats.org/officeDocument/2006/relationships/image" Target="../media/image163.svg"/><Relationship Id="rId21" Type="http://schemas.openxmlformats.org/officeDocument/2006/relationships/image" Target="../media/image145.svg"/><Relationship Id="rId34" Type="http://schemas.openxmlformats.org/officeDocument/2006/relationships/image" Target="../media/image85.png"/><Relationship Id="rId42" Type="http://schemas.openxmlformats.org/officeDocument/2006/relationships/image" Target="../media/image88.png"/><Relationship Id="rId47" Type="http://schemas.openxmlformats.org/officeDocument/2006/relationships/image" Target="../media/image171.svg"/><Relationship Id="rId50" Type="http://schemas.openxmlformats.org/officeDocument/2006/relationships/image" Target="../media/image91.png"/><Relationship Id="rId55" Type="http://schemas.openxmlformats.org/officeDocument/2006/relationships/image" Target="../media/image179.svg"/><Relationship Id="rId7" Type="http://schemas.openxmlformats.org/officeDocument/2006/relationships/image" Target="../media/image131.svg"/><Relationship Id="rId2" Type="http://schemas.openxmlformats.org/officeDocument/2006/relationships/image" Target="../media/image21.png"/><Relationship Id="rId16" Type="http://schemas.openxmlformats.org/officeDocument/2006/relationships/image" Target="../media/image19.png"/><Relationship Id="rId20" Type="http://schemas.openxmlformats.org/officeDocument/2006/relationships/image" Target="../media/image78.png"/><Relationship Id="rId29" Type="http://schemas.openxmlformats.org/officeDocument/2006/relationships/image" Target="../media/image153.svg"/><Relationship Id="rId41" Type="http://schemas.openxmlformats.org/officeDocument/2006/relationships/image" Target="../media/image165.svg"/><Relationship Id="rId5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35.svg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image" Target="../media/image161.svg"/><Relationship Id="rId40" Type="http://schemas.openxmlformats.org/officeDocument/2006/relationships/image" Target="../media/image87.png"/><Relationship Id="rId45" Type="http://schemas.openxmlformats.org/officeDocument/2006/relationships/image" Target="../media/image169.svg"/><Relationship Id="rId53" Type="http://schemas.openxmlformats.org/officeDocument/2006/relationships/image" Target="../media/image177.svg"/><Relationship Id="rId58" Type="http://schemas.openxmlformats.org/officeDocument/2006/relationships/image" Target="../media/image94.png"/><Relationship Id="rId5" Type="http://schemas.openxmlformats.org/officeDocument/2006/relationships/image" Target="../media/image129.svg"/><Relationship Id="rId15" Type="http://schemas.openxmlformats.org/officeDocument/2006/relationships/image" Target="../media/image139.svg"/><Relationship Id="rId23" Type="http://schemas.openxmlformats.org/officeDocument/2006/relationships/image" Target="../media/image147.svg"/><Relationship Id="rId28" Type="http://schemas.openxmlformats.org/officeDocument/2006/relationships/image" Target="../media/image82.png"/><Relationship Id="rId36" Type="http://schemas.openxmlformats.org/officeDocument/2006/relationships/image" Target="../media/image86.png"/><Relationship Id="rId49" Type="http://schemas.openxmlformats.org/officeDocument/2006/relationships/image" Target="../media/image173.svg"/><Relationship Id="rId57" Type="http://schemas.openxmlformats.org/officeDocument/2006/relationships/image" Target="../media/image181.svg"/><Relationship Id="rId61" Type="http://schemas.openxmlformats.org/officeDocument/2006/relationships/image" Target="../media/image185.svg"/><Relationship Id="rId10" Type="http://schemas.openxmlformats.org/officeDocument/2006/relationships/image" Target="../media/image10.png"/><Relationship Id="rId19" Type="http://schemas.openxmlformats.org/officeDocument/2006/relationships/image" Target="../media/image143.svg"/><Relationship Id="rId31" Type="http://schemas.openxmlformats.org/officeDocument/2006/relationships/image" Target="../media/image155.svg"/><Relationship Id="rId44" Type="http://schemas.openxmlformats.org/officeDocument/2006/relationships/image" Target="../media/image89.png"/><Relationship Id="rId52" Type="http://schemas.openxmlformats.org/officeDocument/2006/relationships/image" Target="../media/image92.png"/><Relationship Id="rId60" Type="http://schemas.openxmlformats.org/officeDocument/2006/relationships/image" Target="../media/image95.png"/><Relationship Id="rId4" Type="http://schemas.openxmlformats.org/officeDocument/2006/relationships/image" Target="../media/image74.png"/><Relationship Id="rId9" Type="http://schemas.openxmlformats.org/officeDocument/2006/relationships/image" Target="../media/image133.svg"/><Relationship Id="rId14" Type="http://schemas.openxmlformats.org/officeDocument/2006/relationships/image" Target="../media/image76.png"/><Relationship Id="rId22" Type="http://schemas.openxmlformats.org/officeDocument/2006/relationships/image" Target="../media/image79.png"/><Relationship Id="rId27" Type="http://schemas.openxmlformats.org/officeDocument/2006/relationships/image" Target="../media/image151.svg"/><Relationship Id="rId30" Type="http://schemas.openxmlformats.org/officeDocument/2006/relationships/image" Target="../media/image83.png"/><Relationship Id="rId35" Type="http://schemas.openxmlformats.org/officeDocument/2006/relationships/image" Target="../media/image159.svg"/><Relationship Id="rId43" Type="http://schemas.openxmlformats.org/officeDocument/2006/relationships/image" Target="../media/image167.svg"/><Relationship Id="rId48" Type="http://schemas.openxmlformats.org/officeDocument/2006/relationships/image" Target="../media/image12.png"/><Relationship Id="rId56" Type="http://schemas.openxmlformats.org/officeDocument/2006/relationships/image" Target="../media/image93.png"/><Relationship Id="rId8" Type="http://schemas.openxmlformats.org/officeDocument/2006/relationships/image" Target="../media/image75.png"/><Relationship Id="rId51" Type="http://schemas.openxmlformats.org/officeDocument/2006/relationships/image" Target="../media/image175.svg"/><Relationship Id="rId3" Type="http://schemas.openxmlformats.org/officeDocument/2006/relationships/image" Target="../media/image127.svg"/><Relationship Id="rId12" Type="http://schemas.openxmlformats.org/officeDocument/2006/relationships/image" Target="../media/image18.png"/><Relationship Id="rId17" Type="http://schemas.openxmlformats.org/officeDocument/2006/relationships/image" Target="../media/image141.svg"/><Relationship Id="rId25" Type="http://schemas.openxmlformats.org/officeDocument/2006/relationships/image" Target="../media/image149.svg"/><Relationship Id="rId33" Type="http://schemas.openxmlformats.org/officeDocument/2006/relationships/image" Target="../media/image157.svg"/><Relationship Id="rId38" Type="http://schemas.openxmlformats.org/officeDocument/2006/relationships/image" Target="../media/image20.png"/><Relationship Id="rId46" Type="http://schemas.openxmlformats.org/officeDocument/2006/relationships/image" Target="../media/image90.png"/><Relationship Id="rId59" Type="http://schemas.openxmlformats.org/officeDocument/2006/relationships/image" Target="../media/image183.svg"/></Relationships>
</file>

<file path=ppt/slides/_rels/slide2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4.png"/><Relationship Id="rId3" Type="http://schemas.openxmlformats.org/officeDocument/2006/relationships/image" Target="../media/image14.svg"/><Relationship Id="rId21" Type="http://schemas.openxmlformats.org/officeDocument/2006/relationships/image" Target="../media/image111.svg"/><Relationship Id="rId50" Type="http://schemas.openxmlformats.org/officeDocument/2006/relationships/image" Target="../media/image13.png"/><Relationship Id="rId47" Type="http://schemas.openxmlformats.org/officeDocument/2006/relationships/image" Target="../media/image75.svg"/><Relationship Id="rId25" Type="http://schemas.openxmlformats.org/officeDocument/2006/relationships/image" Target="../media/image12.png"/><Relationship Id="rId17" Type="http://schemas.openxmlformats.org/officeDocument/2006/relationships/image" Target="../media/image45.svg"/><Relationship Id="rId2" Type="http://schemas.openxmlformats.org/officeDocument/2006/relationships/image" Target="../media/image8.png"/><Relationship Id="rId29" Type="http://schemas.openxmlformats.org/officeDocument/2006/relationships/image" Target="../media/image119.sv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5.svg"/><Relationship Id="rId24" Type="http://schemas.openxmlformats.org/officeDocument/2006/relationships/image" Target="../media/image147.svg"/><Relationship Id="rId23" Type="http://schemas.openxmlformats.org/officeDocument/2006/relationships/image" Target="../media/image11.png"/><Relationship Id="rId49" Type="http://schemas.openxmlformats.org/officeDocument/2006/relationships/image" Target="../media/image173.svg"/><Relationship Id="rId52" Type="http://schemas.openxmlformats.org/officeDocument/2006/relationships/image" Target="../media/image15.png"/><Relationship Id="rId4" Type="http://schemas.openxmlformats.org/officeDocument/2006/relationships/image" Target="../media/image9.pn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5.png"/><Relationship Id="rId13" Type="http://schemas.openxmlformats.org/officeDocument/2006/relationships/image" Target="../media/image137.svg"/><Relationship Id="rId3" Type="http://schemas.openxmlformats.org/officeDocument/2006/relationships/image" Target="../media/image8.png"/><Relationship Id="rId21" Type="http://schemas.openxmlformats.org/officeDocument/2006/relationships/image" Target="../media/image111.svg"/><Relationship Id="rId50" Type="http://schemas.openxmlformats.org/officeDocument/2006/relationships/image" Target="../media/image13.png"/><Relationship Id="rId47" Type="http://schemas.openxmlformats.org/officeDocument/2006/relationships/image" Target="../media/image75.svg"/><Relationship Id="rId55" Type="http://schemas.openxmlformats.org/officeDocument/2006/relationships/image" Target="../media/image179.svg"/><Relationship Id="rId25" Type="http://schemas.openxmlformats.org/officeDocument/2006/relationships/image" Target="../media/image12.png"/><Relationship Id="rId17" Type="http://schemas.openxmlformats.org/officeDocument/2006/relationships/image" Target="../media/image45.svg"/><Relationship Id="rId7" Type="http://schemas.openxmlformats.org/officeDocument/2006/relationships/image" Target="../media/image131.sv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5.svg"/><Relationship Id="rId24" Type="http://schemas.openxmlformats.org/officeDocument/2006/relationships/image" Target="../media/image147.svg"/><Relationship Id="rId53" Type="http://schemas.openxmlformats.org/officeDocument/2006/relationships/image" Target="../media/image17.png"/><Relationship Id="rId5" Type="http://schemas.openxmlformats.org/officeDocument/2006/relationships/slide" Target="slide2.xml"/><Relationship Id="rId23" Type="http://schemas.openxmlformats.org/officeDocument/2006/relationships/image" Target="../media/image11.png"/><Relationship Id="rId49" Type="http://schemas.openxmlformats.org/officeDocument/2006/relationships/image" Target="../media/image173.svg"/><Relationship Id="rId52" Type="http://schemas.openxmlformats.org/officeDocument/2006/relationships/image" Target="../media/image16.png"/><Relationship Id="rId4" Type="http://schemas.openxmlformats.org/officeDocument/2006/relationships/image" Target="../media/image14.svg"/><Relationship Id="rId22" Type="http://schemas.openxmlformats.org/officeDocument/2006/relationships/image" Target="../media/image10.png"/><Relationship Id="rId56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5.png"/><Relationship Id="rId39" Type="http://schemas.openxmlformats.org/officeDocument/2006/relationships/image" Target="../media/image163.svg"/><Relationship Id="rId3" Type="http://schemas.openxmlformats.org/officeDocument/2006/relationships/image" Target="../media/image8.png"/><Relationship Id="rId21" Type="http://schemas.openxmlformats.org/officeDocument/2006/relationships/image" Target="../media/image111.svg"/><Relationship Id="rId50" Type="http://schemas.openxmlformats.org/officeDocument/2006/relationships/image" Target="../media/image13.png"/><Relationship Id="rId47" Type="http://schemas.openxmlformats.org/officeDocument/2006/relationships/image" Target="../media/image75.svg"/><Relationship Id="rId55" Type="http://schemas.openxmlformats.org/officeDocument/2006/relationships/image" Target="../media/image21.png"/><Relationship Id="rId25" Type="http://schemas.openxmlformats.org/officeDocument/2006/relationships/image" Target="../media/image12.png"/><Relationship Id="rId17" Type="http://schemas.openxmlformats.org/officeDocument/2006/relationships/image" Target="../media/image45.svg"/><Relationship Id="rId2" Type="http://schemas.openxmlformats.org/officeDocument/2006/relationships/slide" Target="slide3.xml"/><Relationship Id="rId5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5.svg"/><Relationship Id="rId24" Type="http://schemas.openxmlformats.org/officeDocument/2006/relationships/image" Target="../media/image147.svg"/><Relationship Id="rId53" Type="http://schemas.openxmlformats.org/officeDocument/2006/relationships/image" Target="../media/image141.svg"/><Relationship Id="rId5" Type="http://schemas.openxmlformats.org/officeDocument/2006/relationships/slide" Target="slide2.xml"/><Relationship Id="rId23" Type="http://schemas.openxmlformats.org/officeDocument/2006/relationships/image" Target="../media/image11.png"/><Relationship Id="rId49" Type="http://schemas.openxmlformats.org/officeDocument/2006/relationships/image" Target="../media/image173.svg"/><Relationship Id="rId52" Type="http://schemas.openxmlformats.org/officeDocument/2006/relationships/image" Target="../media/image19.png"/><Relationship Id="rId4" Type="http://schemas.openxmlformats.org/officeDocument/2006/relationships/image" Target="../media/image14.svg"/><Relationship Id="rId22" Type="http://schemas.openxmlformats.org/officeDocument/2006/relationships/image" Target="../media/image10.png"/><Relationship Id="rId56" Type="http://schemas.openxmlformats.org/officeDocument/2006/relationships/image" Target="../media/image1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4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44133" y="-853280"/>
            <a:ext cx="5644018" cy="564401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4285" y="5650150"/>
            <a:ext cx="6618493" cy="6618493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3352799" y="1968729"/>
            <a:ext cx="11527427" cy="7715371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7093231" y="709423"/>
            <a:ext cx="480456" cy="389477"/>
            <a:chOff x="0" y="0"/>
            <a:chExt cx="640608" cy="519303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640608" cy="0"/>
            </a:xfrm>
            <a:prstGeom prst="line">
              <a:avLst/>
            </a:prstGeom>
            <a:ln w="76200" cap="rnd">
              <a:solidFill>
                <a:srgbClr val="21565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0" y="213825"/>
              <a:ext cx="640608" cy="0"/>
            </a:xfrm>
            <a:prstGeom prst="line">
              <a:avLst/>
            </a:prstGeom>
            <a:ln w="76200" cap="rnd">
              <a:solidFill>
                <a:srgbClr val="21565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0" y="443103"/>
              <a:ext cx="640608" cy="0"/>
            </a:xfrm>
            <a:prstGeom prst="line">
              <a:avLst/>
            </a:prstGeom>
            <a:ln w="76200" cap="rnd">
              <a:solidFill>
                <a:srgbClr val="21565A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922355" y="465218"/>
            <a:ext cx="877888" cy="877888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52600" y="465218"/>
            <a:ext cx="877888" cy="87788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71270" y="465218"/>
            <a:ext cx="877888" cy="877888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11544104" y="7886344"/>
            <a:ext cx="2823722" cy="748899"/>
            <a:chOff x="-1674996" y="-1348033"/>
            <a:chExt cx="13785426" cy="1837502"/>
          </a:xfrm>
        </p:grpSpPr>
        <p:grpSp>
          <p:nvGrpSpPr>
            <p:cNvPr id="21" name="Group 21"/>
            <p:cNvGrpSpPr/>
            <p:nvPr/>
          </p:nvGrpSpPr>
          <p:grpSpPr>
            <a:xfrm>
              <a:off x="-1674996" y="-1348033"/>
              <a:ext cx="13785426" cy="1837502"/>
              <a:chOff x="-1008369" y="-811533"/>
              <a:chExt cx="8299003" cy="11062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-1008369" y="-811533"/>
                <a:ext cx="8299003" cy="1106200"/>
              </a:xfrm>
              <a:custGeom>
                <a:avLst/>
                <a:gdLst/>
                <a:ahLst/>
                <a:cxnLst/>
                <a:rect l="l" t="t" r="r" b="b"/>
                <a:pathLst>
                  <a:path w="8299003" h="1106200">
                    <a:moveTo>
                      <a:pt x="7745283" y="1106200"/>
                    </a:moveTo>
                    <a:lnTo>
                      <a:pt x="553720" y="1106200"/>
                    </a:lnTo>
                    <a:cubicBezTo>
                      <a:pt x="247650" y="1106200"/>
                      <a:pt x="0" y="858543"/>
                      <a:pt x="0" y="553735"/>
                    </a:cubicBezTo>
                    <a:cubicBezTo>
                      <a:pt x="0" y="247657"/>
                      <a:pt x="247650" y="0"/>
                      <a:pt x="553720" y="0"/>
                    </a:cubicBezTo>
                    <a:lnTo>
                      <a:pt x="7745283" y="0"/>
                    </a:lnTo>
                    <a:cubicBezTo>
                      <a:pt x="8051353" y="0"/>
                      <a:pt x="8299003" y="247657"/>
                      <a:pt x="8299003" y="553735"/>
                    </a:cubicBezTo>
                    <a:cubicBezTo>
                      <a:pt x="8297733" y="858543"/>
                      <a:pt x="8050083" y="1106200"/>
                      <a:pt x="7745283" y="1106200"/>
                    </a:cubicBezTo>
                    <a:close/>
                  </a:path>
                </a:pathLst>
              </a:custGeom>
              <a:solidFill>
                <a:srgbClr val="D2E161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6733326" y="-910926"/>
              <a:ext cx="3262483" cy="977712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-214705" y="-1102319"/>
              <a:ext cx="9999231" cy="1321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 err="1" smtClean="0">
                  <a:solidFill>
                    <a:srgbClr val="000000"/>
                  </a:solidFill>
                  <a:latin typeface="Poppins Medium"/>
                </a:rPr>
                <a:t>mulai</a:t>
              </a:r>
              <a:endParaRPr lang="en-US" sz="3000" dirty="0">
                <a:solidFill>
                  <a:srgbClr val="000000"/>
                </a:solidFill>
                <a:latin typeface="Poppins Medium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082778" y="3036324"/>
            <a:ext cx="8065738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2400" b="1" dirty="0">
                <a:solidFill>
                  <a:srgbClr val="804A24"/>
                </a:solidFill>
                <a:latin typeface="Marykate Bold"/>
              </a:rPr>
              <a:t>PENINGKATAN SISTEM DOKUMENTASI PERMINTAAN LAYANAN IT DENGAN PEMBUATAN FORMULIR DIGITAL MENGGUNAKAN COGNITO DI ITKI RSUD DR. SOETOMO PROV. </a:t>
            </a:r>
            <a:r>
              <a:rPr lang="en-US" sz="2400" b="1" smtClean="0">
                <a:solidFill>
                  <a:srgbClr val="804A24"/>
                </a:solidFill>
                <a:latin typeface="Marykate Bold"/>
              </a:rPr>
              <a:t>JATIM </a:t>
            </a:r>
            <a:endParaRPr lang="en-US" sz="2400" b="1" dirty="0">
              <a:solidFill>
                <a:srgbClr val="804A24"/>
              </a:solidFill>
              <a:latin typeface="Marykate Bold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278218" y="7892176"/>
            <a:ext cx="1695341" cy="16953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34" y="5444140"/>
            <a:ext cx="1066626" cy="1531959"/>
          </a:xfrm>
          <a:prstGeom prst="rect">
            <a:avLst/>
          </a:prstGeom>
        </p:spPr>
      </p:pic>
      <p:sp>
        <p:nvSpPr>
          <p:cNvPr id="28" name="TextBox 11"/>
          <p:cNvSpPr txBox="1"/>
          <p:nvPr/>
        </p:nvSpPr>
        <p:spPr>
          <a:xfrm rot="-22262">
            <a:off x="3725193" y="7465810"/>
            <a:ext cx="4720159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dirty="0" err="1">
                <a:solidFill>
                  <a:srgbClr val="804A24"/>
                </a:solidFill>
                <a:latin typeface="Sigher"/>
              </a:rPr>
              <a:t>Disusun</a:t>
            </a:r>
            <a:r>
              <a:rPr lang="en-US" sz="2500" dirty="0">
                <a:solidFill>
                  <a:srgbClr val="804A24"/>
                </a:solidFill>
                <a:latin typeface="Sigher"/>
              </a:rPr>
              <a:t> </a:t>
            </a:r>
            <a:r>
              <a:rPr lang="en-US" sz="2500" dirty="0" err="1">
                <a:solidFill>
                  <a:srgbClr val="804A24"/>
                </a:solidFill>
                <a:latin typeface="Sigher"/>
              </a:rPr>
              <a:t>oleh</a:t>
            </a:r>
            <a:endParaRPr lang="en-US" sz="2500" dirty="0">
              <a:solidFill>
                <a:srgbClr val="804A24"/>
              </a:solidFill>
              <a:latin typeface="Sigher"/>
            </a:endParaRPr>
          </a:p>
          <a:p>
            <a:pPr>
              <a:lnSpc>
                <a:spcPts val="3000"/>
              </a:lnSpc>
            </a:pPr>
            <a:r>
              <a:rPr lang="en-US" sz="2500" dirty="0" err="1" smtClean="0">
                <a:solidFill>
                  <a:srgbClr val="804A24"/>
                </a:solidFill>
                <a:latin typeface="Sigher"/>
              </a:rPr>
              <a:t>Ogy</a:t>
            </a:r>
            <a:r>
              <a:rPr lang="en-US" sz="2500" dirty="0" smtClean="0">
                <a:solidFill>
                  <a:srgbClr val="804A24"/>
                </a:solidFill>
                <a:latin typeface="Sigher"/>
              </a:rPr>
              <a:t> </a:t>
            </a:r>
            <a:r>
              <a:rPr lang="en-US" sz="2500" dirty="0" err="1">
                <a:solidFill>
                  <a:srgbClr val="804A24"/>
                </a:solidFill>
                <a:latin typeface="Sigher"/>
              </a:rPr>
              <a:t>Rachmad</a:t>
            </a:r>
            <a:r>
              <a:rPr lang="en-US" sz="2500" dirty="0">
                <a:solidFill>
                  <a:srgbClr val="804A24"/>
                </a:solidFill>
                <a:latin typeface="Sigher"/>
              </a:rPr>
              <a:t> </a:t>
            </a:r>
            <a:r>
              <a:rPr lang="en-US" sz="2500" dirty="0" err="1">
                <a:solidFill>
                  <a:srgbClr val="804A24"/>
                </a:solidFill>
                <a:latin typeface="Sigher"/>
              </a:rPr>
              <a:t>Iriansah</a:t>
            </a:r>
            <a:endParaRPr lang="en-US" sz="2500" dirty="0">
              <a:solidFill>
                <a:srgbClr val="804A24"/>
              </a:solidFill>
              <a:latin typeface="Sigher"/>
            </a:endParaRPr>
          </a:p>
          <a:p>
            <a:pPr>
              <a:lnSpc>
                <a:spcPts val="3000"/>
              </a:lnSpc>
            </a:pPr>
            <a:r>
              <a:rPr lang="en-US" sz="2500" dirty="0" smtClean="0">
                <a:solidFill>
                  <a:srgbClr val="804A24"/>
                </a:solidFill>
                <a:latin typeface="Sigher"/>
              </a:rPr>
              <a:t>199408262022041001</a:t>
            </a:r>
            <a:endParaRPr lang="en-US" sz="2500" dirty="0">
              <a:solidFill>
                <a:srgbClr val="804A24"/>
              </a:solidFill>
              <a:latin typeface="Sigher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52506" y="5426112"/>
            <a:ext cx="6769487" cy="676948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356560" y="-1940612"/>
            <a:ext cx="7084112" cy="708411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596522" y="1088035"/>
            <a:ext cx="11094955" cy="833130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137636" y="2097123"/>
            <a:ext cx="1001272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CF0"/>
                </a:solidFill>
                <a:latin typeface="Poppins Bold"/>
              </a:rPr>
              <a:t>Notes and Reminders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359820" y="4155299"/>
            <a:ext cx="5568360" cy="778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</a:rPr>
              <a:t>Add notes and reminders here. Press "T" to add a new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5059131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Resource </a:t>
            </a:r>
          </a:p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7739380"/>
            <a:ext cx="4804482" cy="151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Use these design resources in your Canva Presentation. Happy designing! </a:t>
            </a:r>
          </a:p>
          <a:p>
            <a:pPr>
              <a:lnSpc>
                <a:spcPts val="2470"/>
              </a:lnSpc>
            </a:pPr>
            <a:endParaRPr lang="en-US" sz="1900">
              <a:solidFill>
                <a:srgbClr val="000000"/>
              </a:solidFill>
              <a:latin typeface="Poppins Medium"/>
            </a:endParaRP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Don't forget to delete this page</a:t>
            </a: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before presenting.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61845" y="7679951"/>
            <a:ext cx="3656784" cy="22605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061845" y="8183143"/>
            <a:ext cx="3696402" cy="1276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061845" y="7148865"/>
            <a:ext cx="3577842" cy="26671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881181" y="8570508"/>
            <a:ext cx="4172506" cy="520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333541" y="2723797"/>
            <a:ext cx="1262387" cy="126238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2776632" y="2723797"/>
            <a:ext cx="1262387" cy="126238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1219724" y="2723797"/>
            <a:ext cx="1262387" cy="126238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8061845" y="6834038"/>
            <a:ext cx="3577842" cy="12359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8105907" y="6382899"/>
            <a:ext cx="3533781" cy="22487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rcRect l="1701" r="1222"/>
          <a:stretch>
            <a:fillRect/>
          </a:stretch>
        </p:blipFill>
        <p:spPr>
          <a:xfrm>
            <a:off x="8061845" y="5967900"/>
            <a:ext cx="3611319" cy="20967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1950666" y="7179495"/>
            <a:ext cx="3187259" cy="53893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9662815" y="2723797"/>
            <a:ext cx="1262387" cy="126238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8105907" y="2723797"/>
            <a:ext cx="1262387" cy="126238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15815392" y="1234686"/>
            <a:ext cx="1262387" cy="1262387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4273495" y="1234686"/>
            <a:ext cx="1262387" cy="126238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2731598" y="1234686"/>
            <a:ext cx="1262387" cy="126238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>
            <a:off x="11189701" y="1234686"/>
            <a:ext cx="1262387" cy="126238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11950666" y="6101001"/>
            <a:ext cx="3187259" cy="672222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1"/>
              </a:ext>
            </a:extLst>
          </a:blip>
          <a:srcRect/>
          <a:stretch>
            <a:fillRect/>
          </a:stretch>
        </p:blipFill>
        <p:spPr>
          <a:xfrm>
            <a:off x="9647804" y="1234686"/>
            <a:ext cx="1262387" cy="126238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3"/>
              </a:ext>
            </a:extLst>
          </a:blip>
          <a:srcRect/>
          <a:stretch>
            <a:fillRect/>
          </a:stretch>
        </p:blipFill>
        <p:spPr>
          <a:xfrm>
            <a:off x="15670193" y="4488515"/>
            <a:ext cx="1182837" cy="522599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>
            <a:fillRect/>
          </a:stretch>
        </p:blipFill>
        <p:spPr>
          <a:xfrm>
            <a:off x="8105907" y="1234686"/>
            <a:ext cx="1262387" cy="1262387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7"/>
              </a:ext>
            </a:extLst>
          </a:blip>
          <a:srcRect/>
          <a:stretch>
            <a:fillRect/>
          </a:stretch>
        </p:blipFill>
        <p:spPr>
          <a:xfrm>
            <a:off x="11899006" y="4389645"/>
            <a:ext cx="3326895" cy="133075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9"/>
              </a:ext>
            </a:extLst>
          </a:blip>
          <a:srcRect/>
          <a:stretch>
            <a:fillRect/>
          </a:stretch>
        </p:blipFill>
        <p:spPr>
          <a:xfrm>
            <a:off x="8061845" y="4389645"/>
            <a:ext cx="3107346" cy="887006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1"/>
              </a:ext>
            </a:extLst>
          </a:blip>
          <a:srcRect/>
          <a:stretch>
            <a:fillRect/>
          </a:stretch>
        </p:blipFill>
        <p:spPr>
          <a:xfrm>
            <a:off x="8061845" y="5562362"/>
            <a:ext cx="3577842" cy="17564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3"/>
              </a:ext>
            </a:extLst>
          </a:blip>
          <a:srcRect/>
          <a:stretch>
            <a:fillRect/>
          </a:stretch>
        </p:blipFill>
        <p:spPr>
          <a:xfrm>
            <a:off x="15890449" y="6773223"/>
            <a:ext cx="931696" cy="931696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5"/>
              </a:ext>
            </a:extLst>
          </a:blip>
          <a:srcRect/>
          <a:stretch>
            <a:fillRect/>
          </a:stretch>
        </p:blipFill>
        <p:spPr>
          <a:xfrm>
            <a:off x="14586754" y="8154043"/>
            <a:ext cx="936835" cy="936835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7"/>
              </a:ext>
            </a:extLst>
          </a:blip>
          <a:srcRect/>
          <a:stretch>
            <a:fillRect/>
          </a:stretch>
        </p:blipFill>
        <p:spPr>
          <a:xfrm>
            <a:off x="15793194" y="5491849"/>
            <a:ext cx="936835" cy="936835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9"/>
              </a:ext>
            </a:extLst>
          </a:blip>
          <a:srcRect/>
          <a:stretch>
            <a:fillRect/>
          </a:stretch>
        </p:blipFill>
        <p:spPr>
          <a:xfrm>
            <a:off x="15853288" y="8154043"/>
            <a:ext cx="936835" cy="936835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1"/>
              </a:ext>
            </a:extLst>
          </a:blip>
          <a:srcRect/>
          <a:stretch>
            <a:fillRect/>
          </a:stretch>
        </p:blipFill>
        <p:spPr>
          <a:xfrm>
            <a:off x="12053687" y="8154043"/>
            <a:ext cx="936835" cy="936835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3"/>
              </a:ext>
            </a:extLst>
          </a:blip>
          <a:srcRect/>
          <a:stretch>
            <a:fillRect/>
          </a:stretch>
        </p:blipFill>
        <p:spPr>
          <a:xfrm>
            <a:off x="13320220" y="8154043"/>
            <a:ext cx="936835" cy="93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061512" y="7876116"/>
            <a:ext cx="2147460" cy="1382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061512" y="5899573"/>
            <a:ext cx="2147460" cy="16125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865436" y="6409885"/>
            <a:ext cx="2091504" cy="27852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2403870" y="7352269"/>
            <a:ext cx="2303639" cy="184291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891237" y="7588634"/>
            <a:ext cx="2147460" cy="150712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837457" y="4218140"/>
            <a:ext cx="2147460" cy="18507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426150" y="5260653"/>
            <a:ext cx="1612548" cy="214746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7061512" y="4392348"/>
            <a:ext cx="2147460" cy="115962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5332442" y="2738804"/>
            <a:ext cx="1764115" cy="222028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5426150" y="1093861"/>
            <a:ext cx="2147460" cy="140951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9809479" y="2588537"/>
            <a:ext cx="2147460" cy="140561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7061512" y="2078218"/>
            <a:ext cx="2255893" cy="205901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12560049" y="5719429"/>
            <a:ext cx="2147460" cy="12299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2716228" y="3318618"/>
            <a:ext cx="1835103" cy="214746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12560049" y="1028700"/>
            <a:ext cx="2147460" cy="206546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9809479" y="1028700"/>
            <a:ext cx="2147460" cy="122990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6953080" y="1073043"/>
            <a:ext cx="2581854" cy="80741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019175"/>
            <a:ext cx="5059131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Resource </a:t>
            </a:r>
          </a:p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Page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7739380"/>
            <a:ext cx="4804482" cy="151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Use these design resources in your Canva Presentation. Happy designing! </a:t>
            </a:r>
          </a:p>
          <a:p>
            <a:pPr>
              <a:lnSpc>
                <a:spcPts val="2470"/>
              </a:lnSpc>
            </a:pPr>
            <a:endParaRPr lang="en-US" sz="1900">
              <a:solidFill>
                <a:srgbClr val="000000"/>
              </a:solidFill>
              <a:latin typeface="Poppins Medium"/>
            </a:endParaRP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Don't forget to delete this page</a:t>
            </a: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before presenting.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5059131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Resource </a:t>
            </a:r>
          </a:p>
          <a:p>
            <a:pPr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Poppins Bold"/>
              </a:rPr>
              <a:t>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7739380"/>
            <a:ext cx="4804482" cy="151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Use these design resources in your Canva Presentation. Happy designing! </a:t>
            </a:r>
          </a:p>
          <a:p>
            <a:pPr>
              <a:lnSpc>
                <a:spcPts val="2470"/>
              </a:lnSpc>
            </a:pPr>
            <a:endParaRPr lang="en-US" sz="1900">
              <a:solidFill>
                <a:srgbClr val="000000"/>
              </a:solidFill>
              <a:latin typeface="Poppins Medium"/>
            </a:endParaRP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Don't forget to delete this page</a:t>
            </a:r>
          </a:p>
          <a:p>
            <a:pPr>
              <a:lnSpc>
                <a:spcPts val="2470"/>
              </a:lnSpc>
            </a:pPr>
            <a:r>
              <a:rPr lang="en-US" sz="1900">
                <a:solidFill>
                  <a:srgbClr val="000000"/>
                </a:solidFill>
                <a:latin typeface="Poppins Medium"/>
              </a:rPr>
              <a:t>before presenting.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12773" y="1486704"/>
            <a:ext cx="684494" cy="4940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348021" y="1377139"/>
            <a:ext cx="543337" cy="71321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846864" y="1431921"/>
            <a:ext cx="615965" cy="60364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096868" y="1377139"/>
            <a:ext cx="475906" cy="71321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457714" y="1427732"/>
            <a:ext cx="579754" cy="61202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587942" y="1377139"/>
            <a:ext cx="635406" cy="71321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8706605" y="8284525"/>
            <a:ext cx="690662" cy="53746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0477047" y="8196650"/>
            <a:ext cx="285285" cy="71321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1788130" y="8302555"/>
            <a:ext cx="733433" cy="50140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5031243" y="8251333"/>
            <a:ext cx="607157" cy="60384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3617267" y="8196650"/>
            <a:ext cx="260646" cy="71321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6587942" y="8247683"/>
            <a:ext cx="635406" cy="61114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8849485" y="6491772"/>
            <a:ext cx="411069" cy="713211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0370714" y="6491772"/>
            <a:ext cx="497951" cy="71321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11887068" y="6491772"/>
            <a:ext cx="535557" cy="713211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5059911" y="6491772"/>
            <a:ext cx="549821" cy="713211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13590684" y="6491772"/>
            <a:ext cx="313813" cy="713211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>
          <a:xfrm>
            <a:off x="16627846" y="6570578"/>
            <a:ext cx="555599" cy="55559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8733399" y="4830066"/>
            <a:ext cx="643242" cy="626869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1"/>
              </a:ext>
            </a:extLst>
          </a:blip>
          <a:srcRect/>
          <a:stretch>
            <a:fillRect/>
          </a:stretch>
        </p:blipFill>
        <p:spPr>
          <a:xfrm>
            <a:off x="10357746" y="4786894"/>
            <a:ext cx="523886" cy="71321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3"/>
              </a:ext>
            </a:extLst>
          </a:blip>
          <a:srcRect/>
          <a:stretch>
            <a:fillRect/>
          </a:stretch>
        </p:blipFill>
        <p:spPr>
          <a:xfrm>
            <a:off x="11837792" y="4786894"/>
            <a:ext cx="634110" cy="713211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>
            <a:fillRect/>
          </a:stretch>
        </p:blipFill>
        <p:spPr>
          <a:xfrm>
            <a:off x="15056020" y="4786894"/>
            <a:ext cx="557602" cy="713211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7"/>
              </a:ext>
            </a:extLst>
          </a:blip>
          <a:srcRect/>
          <a:stretch>
            <a:fillRect/>
          </a:stretch>
        </p:blipFill>
        <p:spPr>
          <a:xfrm>
            <a:off x="13377529" y="4844760"/>
            <a:ext cx="740123" cy="597481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9"/>
              </a:ext>
            </a:extLst>
          </a:blip>
          <a:srcRect/>
          <a:stretch>
            <a:fillRect/>
          </a:stretch>
        </p:blipFill>
        <p:spPr>
          <a:xfrm>
            <a:off x="16551990" y="4892727"/>
            <a:ext cx="707310" cy="501547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1"/>
              </a:ext>
            </a:extLst>
          </a:blip>
          <a:srcRect/>
          <a:stretch>
            <a:fillRect/>
          </a:stretch>
        </p:blipFill>
        <p:spPr>
          <a:xfrm>
            <a:off x="8658791" y="3082016"/>
            <a:ext cx="792457" cy="713211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3"/>
              </a:ext>
            </a:extLst>
          </a:blip>
          <a:srcRect/>
          <a:stretch>
            <a:fillRect/>
          </a:stretch>
        </p:blipFill>
        <p:spPr>
          <a:xfrm>
            <a:off x="10307215" y="3117387"/>
            <a:ext cx="624949" cy="642471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5"/>
              </a:ext>
            </a:extLst>
          </a:blip>
          <a:srcRect/>
          <a:stretch>
            <a:fillRect/>
          </a:stretch>
        </p:blipFill>
        <p:spPr>
          <a:xfrm>
            <a:off x="11823365" y="3117387"/>
            <a:ext cx="662962" cy="642471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7"/>
              </a:ext>
            </a:extLst>
          </a:blip>
          <a:srcRect/>
          <a:stretch>
            <a:fillRect/>
          </a:stretch>
        </p:blipFill>
        <p:spPr>
          <a:xfrm>
            <a:off x="14973618" y="3082016"/>
            <a:ext cx="722406" cy="713211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9"/>
              </a:ext>
            </a:extLst>
          </a:blip>
          <a:srcRect/>
          <a:stretch>
            <a:fillRect/>
          </a:stretch>
        </p:blipFill>
        <p:spPr>
          <a:xfrm>
            <a:off x="13480461" y="3082016"/>
            <a:ext cx="534260" cy="713211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1"/>
              </a:ext>
            </a:extLst>
          </a:blip>
          <a:srcRect/>
          <a:stretch>
            <a:fillRect/>
          </a:stretch>
        </p:blipFill>
        <p:spPr>
          <a:xfrm>
            <a:off x="16671582" y="3082016"/>
            <a:ext cx="468126" cy="713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15024732" y="4528508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28554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0" y="5138250"/>
            <a:ext cx="37795200" cy="184666"/>
          </a:xfrm>
          <a:prstGeom prst="straightConnector1">
            <a:avLst/>
          </a:prstGeom>
          <a:ln w="158750">
            <a:solidFill>
              <a:srgbClr val="D2E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dirty="0" err="1" smtClean="0">
                <a:solidFill>
                  <a:srgbClr val="FFFCF0"/>
                </a:solidFill>
                <a:latin typeface="Poppins Bold"/>
              </a:rPr>
              <a:t>Alur</a:t>
            </a:r>
            <a:r>
              <a:rPr lang="en-US" sz="4500" dirty="0" smtClean="0">
                <a:solidFill>
                  <a:srgbClr val="FFFCF0"/>
                </a:solidFill>
                <a:latin typeface="Poppins Bold"/>
              </a:rPr>
              <a:t> </a:t>
            </a:r>
            <a:r>
              <a:rPr lang="en-US" sz="4500" dirty="0" err="1" smtClean="0">
                <a:solidFill>
                  <a:srgbClr val="FFFCF0"/>
                </a:solidFill>
                <a:latin typeface="Poppins Bold"/>
              </a:rPr>
              <a:t>Kegiatan</a:t>
            </a:r>
            <a:endParaRPr lang="en-US" sz="4500" dirty="0">
              <a:solidFill>
                <a:srgbClr val="FFFCF0"/>
              </a:solidFill>
              <a:latin typeface="Poppins Bold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946501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2558480" y="4471570"/>
            <a:ext cx="1923304" cy="1262387"/>
            <a:chOff x="2626181" y="4324442"/>
            <a:chExt cx="1923304" cy="1262387"/>
          </a:xfrm>
        </p:grpSpPr>
        <p:pic>
          <p:nvPicPr>
            <p:cNvPr id="55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2626181" y="4324442"/>
              <a:ext cx="1923304" cy="1262387"/>
            </a:xfrm>
            <a:prstGeom prst="rect">
              <a:avLst/>
            </a:prstGeom>
          </p:spPr>
        </p:pic>
        <p:pic>
          <p:nvPicPr>
            <p:cNvPr id="60" name="Picture 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3297956" y="4728698"/>
              <a:ext cx="579754" cy="612024"/>
            </a:xfrm>
            <a:prstGeom prst="rect">
              <a:avLst/>
            </a:prstGeom>
          </p:spPr>
        </p:pic>
      </p:grpSp>
      <p:pic>
        <p:nvPicPr>
          <p:cNvPr id="58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8182348" y="4471570"/>
            <a:ext cx="1923304" cy="1262387"/>
          </a:xfrm>
          <a:prstGeom prst="rect">
            <a:avLst/>
          </a:prstGeom>
        </p:spPr>
      </p:pic>
      <p:pic>
        <p:nvPicPr>
          <p:cNvPr id="61" name="Picture 1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rcRect/>
          <a:stretch>
            <a:fillRect/>
          </a:stretch>
        </p:blipFill>
        <p:spPr>
          <a:xfrm>
            <a:off x="9040738" y="4881763"/>
            <a:ext cx="206523" cy="565113"/>
          </a:xfrm>
          <a:prstGeom prst="rect">
            <a:avLst/>
          </a:prstGeom>
        </p:spPr>
      </p:pic>
      <p:pic>
        <p:nvPicPr>
          <p:cNvPr id="59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4627052" y="4404349"/>
            <a:ext cx="1923304" cy="1262387"/>
          </a:xfrm>
          <a:prstGeom prst="rect">
            <a:avLst/>
          </a:prstGeom>
        </p:spPr>
      </p:pic>
      <p:pic>
        <p:nvPicPr>
          <p:cNvPr id="68" name="Picture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9"/>
              </a:ext>
            </a:extLst>
          </a:blip>
          <a:srcRect/>
          <a:stretch>
            <a:fillRect/>
          </a:stretch>
        </p:blipFill>
        <p:spPr>
          <a:xfrm>
            <a:off x="15235049" y="4846324"/>
            <a:ext cx="707310" cy="501547"/>
          </a:xfrm>
          <a:prstGeom prst="rect">
            <a:avLst/>
          </a:prstGeom>
        </p:spPr>
      </p:pic>
      <p:pic>
        <p:nvPicPr>
          <p:cNvPr id="72" name="Picture 26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7"/>
              </a:ext>
            </a:extLst>
          </a:blip>
          <a:srcRect/>
          <a:stretch>
            <a:fillRect/>
          </a:stretch>
        </p:blipFill>
        <p:spPr>
          <a:xfrm>
            <a:off x="7377290" y="8532598"/>
            <a:ext cx="3326895" cy="1330758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>
            <a:off x="2602580" y="4758061"/>
            <a:ext cx="1835103" cy="2147460"/>
            <a:chOff x="2622599" y="4660973"/>
            <a:chExt cx="1835103" cy="2147460"/>
          </a:xfrm>
        </p:grpSpPr>
        <p:pic>
          <p:nvPicPr>
            <p:cNvPr id="80" name="Picture 15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rcRect/>
            <a:stretch>
              <a:fillRect/>
            </a:stretch>
          </p:blipFill>
          <p:spPr>
            <a:xfrm>
              <a:off x="2622599" y="4660973"/>
              <a:ext cx="1835103" cy="214746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2690672" y="5510687"/>
              <a:ext cx="167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Poppins Medium" panose="020B0604020202020204" charset="0"/>
                  <a:cs typeface="Poppins Medium" panose="020B0604020202020204" charset="0"/>
                </a:rPr>
                <a:t>1 </a:t>
              </a:r>
              <a:r>
                <a:rPr lang="en-US" sz="1600" b="1" dirty="0" err="1" smtClean="0">
                  <a:latin typeface="Poppins Medium" panose="020B0604020202020204" charset="0"/>
                  <a:cs typeface="Poppins Medium" panose="020B0604020202020204" charset="0"/>
                </a:rPr>
                <a:t>Agst</a:t>
              </a:r>
              <a:r>
                <a:rPr lang="en-US" sz="1600" b="1" dirty="0" smtClean="0">
                  <a:latin typeface="Poppins Medium" panose="020B0604020202020204" charset="0"/>
                  <a:cs typeface="Poppins Medium" panose="020B0604020202020204" charset="0"/>
                </a:rPr>
                <a:t> - 5 Sept</a:t>
              </a:r>
              <a:endParaRPr lang="en-US" sz="1600" b="1" dirty="0">
                <a:latin typeface="Poppins Medium" panose="020B0604020202020204" charset="0"/>
                <a:cs typeface="Poppins Medium" panose="020B060402020202020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08045" y="6299816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  <a:endParaRPr lang="en-US" dirty="0">
                <a:latin typeface="Poppins Medium" panose="020B0604020202020204" charset="0"/>
                <a:cs typeface="Poppins Medium" panose="020B060402020202020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2622599" y="61341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4043421" y="5138250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oppins Medium" panose="020B0604020202020204" charset="0"/>
                <a:cs typeface="Poppins Medium" panose="020B0604020202020204" charset="0"/>
              </a:rPr>
              <a:t>x</a:t>
            </a:r>
            <a:endParaRPr lang="en-US" dirty="0">
              <a:latin typeface="Poppins Medium" panose="020B0604020202020204" charset="0"/>
              <a:cs typeface="Poppins Medium" panose="020B060402020202020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8226447" y="4780297"/>
            <a:ext cx="1835103" cy="2147460"/>
            <a:chOff x="2622599" y="4660973"/>
            <a:chExt cx="1835103" cy="2147460"/>
          </a:xfrm>
        </p:grpSpPr>
        <p:pic>
          <p:nvPicPr>
            <p:cNvPr id="120" name="Picture 15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rcRect/>
            <a:stretch>
              <a:fillRect/>
            </a:stretch>
          </p:blipFill>
          <p:spPr>
            <a:xfrm>
              <a:off x="2622599" y="4660973"/>
              <a:ext cx="1835103" cy="2147460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2690672" y="5510687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Poppins Medium" panose="020B0604020202020204" charset="0"/>
                  <a:cs typeface="Poppins Medium" panose="020B0604020202020204" charset="0"/>
                </a:rPr>
                <a:t>6 Sept- 7 Sept</a:t>
              </a:r>
              <a:endParaRPr lang="en-US" sz="1600" b="1" dirty="0">
                <a:latin typeface="Poppins Medium" panose="020B0604020202020204" charset="0"/>
                <a:cs typeface="Poppins Medium" panose="020B060402020202020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108045" y="6299816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  <a:endParaRPr lang="en-US" dirty="0">
                <a:latin typeface="Poppins Medium" panose="020B0604020202020204" charset="0"/>
                <a:cs typeface="Poppins Medium" panose="020B060402020202020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2622599" y="61341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9647512" y="5102763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oppins Medium" panose="020B0604020202020204" charset="0"/>
                <a:cs typeface="Poppins Medium" panose="020B0604020202020204" charset="0"/>
              </a:rPr>
              <a:t>x</a:t>
            </a:r>
            <a:endParaRPr lang="en-US" dirty="0">
              <a:latin typeface="Poppins Medium" panose="020B0604020202020204" charset="0"/>
              <a:cs typeface="Poppins Medium" panose="020B060402020202020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4701218" y="4703164"/>
            <a:ext cx="1835103" cy="2147460"/>
            <a:chOff x="2622599" y="4660973"/>
            <a:chExt cx="1835103" cy="2147460"/>
          </a:xfrm>
        </p:grpSpPr>
        <p:pic>
          <p:nvPicPr>
            <p:cNvPr id="126" name="Picture 15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rcRect/>
            <a:stretch>
              <a:fillRect/>
            </a:stretch>
          </p:blipFill>
          <p:spPr>
            <a:xfrm>
              <a:off x="2622599" y="4660973"/>
              <a:ext cx="1835103" cy="2147460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2690672" y="5510687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Poppins Medium" panose="020B0604020202020204" charset="0"/>
                  <a:cs typeface="Poppins Medium" panose="020B0604020202020204" charset="0"/>
                </a:rPr>
                <a:t>8 Sept- 9 Sept</a:t>
              </a:r>
              <a:endParaRPr lang="en-US" sz="1600" b="1" dirty="0">
                <a:latin typeface="Poppins Medium" panose="020B0604020202020204" charset="0"/>
                <a:cs typeface="Poppins Medium" panose="020B060402020202020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108045" y="6299816"/>
              <a:ext cx="84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Poppins Medium" panose="020B0604020202020204" charset="0"/>
                  <a:cs typeface="Poppins Medium" panose="020B0604020202020204" charset="0"/>
                </a:rPr>
                <a:t>Open</a:t>
              </a:r>
              <a:endParaRPr lang="en-US" dirty="0">
                <a:latin typeface="Poppins Medium" panose="020B0604020202020204" charset="0"/>
                <a:cs typeface="Poppins Medium" panose="020B0604020202020204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622599" y="6134100"/>
              <a:ext cx="18236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16122283" y="5025630"/>
            <a:ext cx="2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oppins Medium" panose="020B0604020202020204" charset="0"/>
                <a:cs typeface="Poppins Medium" panose="020B0604020202020204" charset="0"/>
              </a:rPr>
              <a:t>x</a:t>
            </a:r>
            <a:endParaRPr lang="en-US" dirty="0">
              <a:latin typeface="Poppins Medium" panose="020B0604020202020204" charset="0"/>
              <a:cs typeface="Poppins Medium" panose="020B0604020202020204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-17705325" y="-13447246"/>
            <a:ext cx="17399487" cy="11645574"/>
            <a:chOff x="547517" y="-12094867"/>
            <a:chExt cx="17399487" cy="11645574"/>
          </a:xfrm>
        </p:grpSpPr>
        <p:grpSp>
          <p:nvGrpSpPr>
            <p:cNvPr id="160" name="Group 5"/>
            <p:cNvGrpSpPr>
              <a:grpSpLocks noChangeAspect="1"/>
            </p:cNvGrpSpPr>
            <p:nvPr/>
          </p:nvGrpSpPr>
          <p:grpSpPr>
            <a:xfrm>
              <a:off x="547517" y="-12094867"/>
              <a:ext cx="17399487" cy="11645574"/>
              <a:chOff x="0" y="0"/>
              <a:chExt cx="8456930" cy="6350000"/>
            </a:xfrm>
          </p:grpSpPr>
          <p:sp>
            <p:nvSpPr>
              <p:cNvPr id="162" name="Freeform 6"/>
              <p:cNvSpPr/>
              <p:nvPr/>
            </p:nvSpPr>
            <p:spPr>
              <a:xfrm>
                <a:off x="0" y="0"/>
                <a:ext cx="845693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8456930" h="6350000">
                    <a:moveTo>
                      <a:pt x="8456930" y="355600"/>
                    </a:moveTo>
                    <a:lnTo>
                      <a:pt x="8456930" y="637540"/>
                    </a:lnTo>
                    <a:lnTo>
                      <a:pt x="8455661" y="5728970"/>
                    </a:lnTo>
                    <a:lnTo>
                      <a:pt x="8455661" y="5994400"/>
                    </a:lnTo>
                    <a:cubicBezTo>
                      <a:pt x="8455661" y="6189980"/>
                      <a:pt x="8295641" y="6350000"/>
                      <a:pt x="8100061" y="6350000"/>
                    </a:cubicBezTo>
                    <a:lnTo>
                      <a:pt x="355600" y="6350000"/>
                    </a:lnTo>
                    <a:cubicBezTo>
                      <a:pt x="160020" y="6350000"/>
                      <a:pt x="0" y="6189980"/>
                      <a:pt x="0" y="5994400"/>
                    </a:cubicBezTo>
                    <a:lnTo>
                      <a:pt x="0" y="638810"/>
                    </a:lnTo>
                    <a:cubicBezTo>
                      <a:pt x="0" y="637540"/>
                      <a:pt x="0" y="638810"/>
                      <a:pt x="0" y="637540"/>
                    </a:cubicBezTo>
                    <a:cubicBezTo>
                      <a:pt x="0" y="636270"/>
                      <a:pt x="0" y="636270"/>
                      <a:pt x="0" y="636270"/>
                    </a:cubicBezTo>
                    <a:lnTo>
                      <a:pt x="0" y="355600"/>
                    </a:lnTo>
                    <a:cubicBezTo>
                      <a:pt x="0" y="160020"/>
                      <a:pt x="160020" y="0"/>
                      <a:pt x="355600" y="0"/>
                    </a:cubicBezTo>
                    <a:lnTo>
                      <a:pt x="8101330" y="0"/>
                    </a:lnTo>
                    <a:cubicBezTo>
                      <a:pt x="8296910" y="0"/>
                      <a:pt x="8456930" y="160020"/>
                      <a:pt x="8456930" y="355600"/>
                    </a:cubicBezTo>
                    <a:close/>
                  </a:path>
                </a:pathLst>
              </a:custGeom>
              <a:solidFill>
                <a:srgbClr val="21565A"/>
              </a:solidFill>
            </p:spPr>
          </p:sp>
          <p:sp>
            <p:nvSpPr>
              <p:cNvPr id="163" name="Freeform 7"/>
              <p:cNvSpPr/>
              <p:nvPr/>
            </p:nvSpPr>
            <p:spPr>
              <a:xfrm>
                <a:off x="828040" y="26543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196850"/>
                    </a:moveTo>
                    <a:lnTo>
                      <a:pt x="175260" y="196850"/>
                    </a:lnTo>
                    <a:lnTo>
                      <a:pt x="175260" y="0"/>
                    </a:lnTo>
                    <a:lnTo>
                      <a:pt x="165100" y="0"/>
                    </a:lnTo>
                    <a:lnTo>
                      <a:pt x="165100" y="171450"/>
                    </a:lnTo>
                    <a:cubicBezTo>
                      <a:pt x="165100" y="179070"/>
                      <a:pt x="158750" y="186690"/>
                      <a:pt x="149860" y="186690"/>
                    </a:cubicBezTo>
                    <a:lnTo>
                      <a:pt x="0" y="18669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64" name="Freeform 8"/>
              <p:cNvSpPr/>
              <p:nvPr/>
            </p:nvSpPr>
            <p:spPr>
              <a:xfrm>
                <a:off x="786130" y="22479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0"/>
                    </a:moveTo>
                    <a:lnTo>
                      <a:pt x="175260" y="0"/>
                    </a:lnTo>
                    <a:lnTo>
                      <a:pt x="17526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65" name="Freeform 9"/>
              <p:cNvSpPr/>
              <p:nvPr/>
            </p:nvSpPr>
            <p:spPr>
              <a:xfrm>
                <a:off x="683260" y="5888989"/>
                <a:ext cx="2155190" cy="287020"/>
              </a:xfrm>
              <a:custGeom>
                <a:avLst/>
                <a:gdLst/>
                <a:ahLst/>
                <a:cxnLst/>
                <a:rect l="l" t="t" r="r" b="b"/>
                <a:pathLst>
                  <a:path w="2155190" h="287020">
                    <a:moveTo>
                      <a:pt x="2011680" y="0"/>
                    </a:moveTo>
                    <a:lnTo>
                      <a:pt x="143510" y="0"/>
                    </a:lnTo>
                    <a:cubicBezTo>
                      <a:pt x="64770" y="0"/>
                      <a:pt x="0" y="64770"/>
                      <a:pt x="0" y="143510"/>
                    </a:cubicBezTo>
                    <a:cubicBezTo>
                      <a:pt x="0" y="222250"/>
                      <a:pt x="64770" y="287020"/>
                      <a:pt x="143510" y="287020"/>
                    </a:cubicBezTo>
                    <a:lnTo>
                      <a:pt x="2012950" y="287020"/>
                    </a:lnTo>
                    <a:cubicBezTo>
                      <a:pt x="2091690" y="287020"/>
                      <a:pt x="2155190" y="222250"/>
                      <a:pt x="2155190" y="143510"/>
                    </a:cubicBezTo>
                    <a:cubicBezTo>
                      <a:pt x="2155190" y="64770"/>
                      <a:pt x="2090420" y="0"/>
                      <a:pt x="2011680" y="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66" name="Freeform 10"/>
              <p:cNvSpPr/>
              <p:nvPr/>
            </p:nvSpPr>
            <p:spPr>
              <a:xfrm>
                <a:off x="31750" y="31750"/>
                <a:ext cx="839216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8392160" h="590550">
                    <a:moveTo>
                      <a:pt x="0" y="590550"/>
                    </a:moveTo>
                    <a:lnTo>
                      <a:pt x="8392160" y="590550"/>
                    </a:lnTo>
                    <a:lnTo>
                      <a:pt x="8392160" y="323850"/>
                    </a:lnTo>
                    <a:cubicBezTo>
                      <a:pt x="8392160" y="146050"/>
                      <a:pt x="8247380" y="0"/>
                      <a:pt x="8068310" y="0"/>
                    </a:cubicBezTo>
                    <a:lnTo>
                      <a:pt x="323850" y="0"/>
                    </a:lnTo>
                    <a:cubicBezTo>
                      <a:pt x="144780" y="0"/>
                      <a:pt x="0" y="144780"/>
                      <a:pt x="0" y="323850"/>
                    </a:cubicBezTo>
                    <a:lnTo>
                      <a:pt x="0" y="590550"/>
                    </a:lnTo>
                    <a:close/>
                    <a:moveTo>
                      <a:pt x="1182370" y="297180"/>
                    </a:moveTo>
                    <a:lnTo>
                      <a:pt x="1426210" y="297180"/>
                    </a:lnTo>
                    <a:cubicBezTo>
                      <a:pt x="1435100" y="297180"/>
                      <a:pt x="1441450" y="304800"/>
                      <a:pt x="1441450" y="312420"/>
                    </a:cubicBezTo>
                    <a:cubicBezTo>
                      <a:pt x="1441450" y="321310"/>
                      <a:pt x="1433830" y="327660"/>
                      <a:pt x="1426210" y="327660"/>
                    </a:cubicBezTo>
                    <a:lnTo>
                      <a:pt x="1182370" y="327660"/>
                    </a:lnTo>
                    <a:cubicBezTo>
                      <a:pt x="1173480" y="327660"/>
                      <a:pt x="1167130" y="320040"/>
                      <a:pt x="1167130" y="312420"/>
                    </a:cubicBezTo>
                    <a:cubicBezTo>
                      <a:pt x="1167130" y="303530"/>
                      <a:pt x="1174750" y="297180"/>
                      <a:pt x="1182370" y="297180"/>
                    </a:cubicBezTo>
                    <a:close/>
                    <a:moveTo>
                      <a:pt x="723900" y="177800"/>
                    </a:moveTo>
                    <a:cubicBezTo>
                      <a:pt x="723900" y="170180"/>
                      <a:pt x="730250" y="162560"/>
                      <a:pt x="739140" y="162560"/>
                    </a:cubicBezTo>
                    <a:lnTo>
                      <a:pt x="946150" y="162560"/>
                    </a:lnTo>
                    <a:cubicBezTo>
                      <a:pt x="953770" y="162560"/>
                      <a:pt x="961390" y="168910"/>
                      <a:pt x="961390" y="177800"/>
                    </a:cubicBezTo>
                    <a:lnTo>
                      <a:pt x="961390" y="203200"/>
                    </a:lnTo>
                    <a:lnTo>
                      <a:pt x="986790" y="203200"/>
                    </a:lnTo>
                    <a:cubicBezTo>
                      <a:pt x="994410" y="203200"/>
                      <a:pt x="1002030" y="209550"/>
                      <a:pt x="1002030" y="218440"/>
                    </a:cubicBezTo>
                    <a:lnTo>
                      <a:pt x="1002030" y="445770"/>
                    </a:lnTo>
                    <a:cubicBezTo>
                      <a:pt x="1002030" y="453390"/>
                      <a:pt x="995680" y="461010"/>
                      <a:pt x="986790" y="461010"/>
                    </a:cubicBezTo>
                    <a:lnTo>
                      <a:pt x="779780" y="461010"/>
                    </a:lnTo>
                    <a:cubicBezTo>
                      <a:pt x="772160" y="461010"/>
                      <a:pt x="764540" y="454660"/>
                      <a:pt x="764540" y="445770"/>
                    </a:cubicBezTo>
                    <a:lnTo>
                      <a:pt x="764540" y="420370"/>
                    </a:lnTo>
                    <a:lnTo>
                      <a:pt x="739140" y="420370"/>
                    </a:lnTo>
                    <a:cubicBezTo>
                      <a:pt x="730250" y="420370"/>
                      <a:pt x="723900" y="414020"/>
                      <a:pt x="723900" y="405130"/>
                    </a:cubicBezTo>
                    <a:lnTo>
                      <a:pt x="723900" y="177800"/>
                    </a:lnTo>
                    <a:close/>
                    <a:moveTo>
                      <a:pt x="289560" y="165100"/>
                    </a:moveTo>
                    <a:cubicBezTo>
                      <a:pt x="295910" y="158750"/>
                      <a:pt x="306070" y="160020"/>
                      <a:pt x="311150" y="166370"/>
                    </a:cubicBezTo>
                    <a:lnTo>
                      <a:pt x="421640" y="288290"/>
                    </a:lnTo>
                    <a:lnTo>
                      <a:pt x="532130" y="166370"/>
                    </a:lnTo>
                    <a:cubicBezTo>
                      <a:pt x="538480" y="160020"/>
                      <a:pt x="547370" y="160020"/>
                      <a:pt x="553720" y="165100"/>
                    </a:cubicBezTo>
                    <a:cubicBezTo>
                      <a:pt x="560070" y="171450"/>
                      <a:pt x="560070" y="180340"/>
                      <a:pt x="554990" y="186690"/>
                    </a:cubicBezTo>
                    <a:lnTo>
                      <a:pt x="441960" y="311150"/>
                    </a:lnTo>
                    <a:lnTo>
                      <a:pt x="554990" y="435610"/>
                    </a:lnTo>
                    <a:cubicBezTo>
                      <a:pt x="561340" y="441960"/>
                      <a:pt x="560070" y="452120"/>
                      <a:pt x="553720" y="457200"/>
                    </a:cubicBezTo>
                    <a:cubicBezTo>
                      <a:pt x="551180" y="459740"/>
                      <a:pt x="547370" y="461010"/>
                      <a:pt x="543560" y="461010"/>
                    </a:cubicBezTo>
                    <a:cubicBezTo>
                      <a:pt x="539750" y="461010"/>
                      <a:pt x="534670" y="459740"/>
                      <a:pt x="532130" y="455930"/>
                    </a:cubicBezTo>
                    <a:lnTo>
                      <a:pt x="421640" y="334010"/>
                    </a:lnTo>
                    <a:lnTo>
                      <a:pt x="311150" y="457200"/>
                    </a:lnTo>
                    <a:cubicBezTo>
                      <a:pt x="308610" y="461010"/>
                      <a:pt x="303530" y="462280"/>
                      <a:pt x="299720" y="462280"/>
                    </a:cubicBezTo>
                    <a:cubicBezTo>
                      <a:pt x="295910" y="462280"/>
                      <a:pt x="292100" y="461010"/>
                      <a:pt x="289560" y="458470"/>
                    </a:cubicBezTo>
                    <a:cubicBezTo>
                      <a:pt x="283210" y="452120"/>
                      <a:pt x="283210" y="441960"/>
                      <a:pt x="288290" y="435610"/>
                    </a:cubicBezTo>
                    <a:lnTo>
                      <a:pt x="401320" y="311150"/>
                    </a:lnTo>
                    <a:lnTo>
                      <a:pt x="288290" y="186690"/>
                    </a:lnTo>
                    <a:cubicBezTo>
                      <a:pt x="281940" y="180340"/>
                      <a:pt x="283210" y="170180"/>
                      <a:pt x="289560" y="16510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67" name="Freeform 11"/>
              <p:cNvSpPr/>
              <p:nvPr/>
            </p:nvSpPr>
            <p:spPr>
              <a:xfrm>
                <a:off x="31750" y="652780"/>
                <a:ext cx="8393430" cy="5059679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059680">
                    <a:moveTo>
                      <a:pt x="0" y="0"/>
                    </a:moveTo>
                    <a:lnTo>
                      <a:pt x="8393430" y="0"/>
                    </a:lnTo>
                    <a:lnTo>
                      <a:pt x="8393430" y="5059680"/>
                    </a:lnTo>
                    <a:lnTo>
                      <a:pt x="0" y="505968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68" name="Freeform 12"/>
              <p:cNvSpPr/>
              <p:nvPr/>
            </p:nvSpPr>
            <p:spPr>
              <a:xfrm>
                <a:off x="31750" y="5744210"/>
                <a:ext cx="8393430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74040">
                    <a:moveTo>
                      <a:pt x="8393430" y="0"/>
                    </a:moveTo>
                    <a:lnTo>
                      <a:pt x="0" y="0"/>
                    </a:lnTo>
                    <a:cubicBezTo>
                      <a:pt x="0" y="68580"/>
                      <a:pt x="0" y="157480"/>
                      <a:pt x="0" y="250190"/>
                    </a:cubicBezTo>
                    <a:cubicBezTo>
                      <a:pt x="0" y="427990"/>
                      <a:pt x="144780" y="574040"/>
                      <a:pt x="323850" y="574040"/>
                    </a:cubicBezTo>
                    <a:lnTo>
                      <a:pt x="8068310" y="574040"/>
                    </a:lnTo>
                    <a:cubicBezTo>
                      <a:pt x="8247380" y="574040"/>
                      <a:pt x="8393430" y="429260"/>
                      <a:pt x="8393430" y="250190"/>
                    </a:cubicBezTo>
                    <a:lnTo>
                      <a:pt x="8393430" y="0"/>
                    </a:lnTo>
                    <a:close/>
                    <a:moveTo>
                      <a:pt x="435610" y="401320"/>
                    </a:moveTo>
                    <a:cubicBezTo>
                      <a:pt x="433070" y="406400"/>
                      <a:pt x="426720" y="410210"/>
                      <a:pt x="421640" y="410210"/>
                    </a:cubicBezTo>
                    <a:cubicBezTo>
                      <a:pt x="419100" y="410210"/>
                      <a:pt x="416560" y="410210"/>
                      <a:pt x="414020" y="408940"/>
                    </a:cubicBezTo>
                    <a:lnTo>
                      <a:pt x="199390" y="300990"/>
                    </a:lnTo>
                    <a:cubicBezTo>
                      <a:pt x="194310" y="298450"/>
                      <a:pt x="190500" y="293370"/>
                      <a:pt x="190500" y="287020"/>
                    </a:cubicBezTo>
                    <a:cubicBezTo>
                      <a:pt x="190500" y="280670"/>
                      <a:pt x="194310" y="275590"/>
                      <a:pt x="199390" y="273050"/>
                    </a:cubicBezTo>
                    <a:lnTo>
                      <a:pt x="414020" y="166370"/>
                    </a:lnTo>
                    <a:cubicBezTo>
                      <a:pt x="421640" y="162560"/>
                      <a:pt x="430530" y="165100"/>
                      <a:pt x="435610" y="173990"/>
                    </a:cubicBezTo>
                    <a:cubicBezTo>
                      <a:pt x="438150" y="180340"/>
                      <a:pt x="435610" y="190500"/>
                      <a:pt x="427990" y="194310"/>
                    </a:cubicBezTo>
                    <a:lnTo>
                      <a:pt x="241300" y="287020"/>
                    </a:lnTo>
                    <a:lnTo>
                      <a:pt x="427990" y="379730"/>
                    </a:lnTo>
                    <a:cubicBezTo>
                      <a:pt x="435610" y="383540"/>
                      <a:pt x="439420" y="392430"/>
                      <a:pt x="435610" y="401320"/>
                    </a:cubicBezTo>
                    <a:close/>
                    <a:moveTo>
                      <a:pt x="2663190" y="462280"/>
                    </a:moveTo>
                    <a:lnTo>
                      <a:pt x="795020" y="462280"/>
                    </a:lnTo>
                    <a:cubicBezTo>
                      <a:pt x="698500" y="462280"/>
                      <a:pt x="619760" y="383540"/>
                      <a:pt x="619760" y="287020"/>
                    </a:cubicBezTo>
                    <a:cubicBezTo>
                      <a:pt x="619760" y="190501"/>
                      <a:pt x="698500" y="111760"/>
                      <a:pt x="795020" y="111760"/>
                    </a:cubicBezTo>
                    <a:lnTo>
                      <a:pt x="2664460" y="111760"/>
                    </a:lnTo>
                    <a:cubicBezTo>
                      <a:pt x="2760980" y="111760"/>
                      <a:pt x="2838450" y="190501"/>
                      <a:pt x="2838450" y="287020"/>
                    </a:cubicBezTo>
                    <a:cubicBezTo>
                      <a:pt x="2838450" y="383540"/>
                      <a:pt x="2759710" y="462280"/>
                      <a:pt x="2663190" y="462280"/>
                    </a:cubicBezTo>
                    <a:close/>
                    <a:moveTo>
                      <a:pt x="8194040" y="300990"/>
                    </a:moveTo>
                    <a:lnTo>
                      <a:pt x="7979410" y="407670"/>
                    </a:lnTo>
                    <a:cubicBezTo>
                      <a:pt x="7976870" y="408940"/>
                      <a:pt x="7974330" y="408940"/>
                      <a:pt x="7971790" y="408940"/>
                    </a:cubicBezTo>
                    <a:cubicBezTo>
                      <a:pt x="7965440" y="408940"/>
                      <a:pt x="7960360" y="405130"/>
                      <a:pt x="7957820" y="400050"/>
                    </a:cubicBezTo>
                    <a:cubicBezTo>
                      <a:pt x="7954011" y="392430"/>
                      <a:pt x="7956551" y="382270"/>
                      <a:pt x="7965440" y="378460"/>
                    </a:cubicBezTo>
                    <a:lnTo>
                      <a:pt x="8152130" y="285750"/>
                    </a:lnTo>
                    <a:lnTo>
                      <a:pt x="7965440" y="193040"/>
                    </a:lnTo>
                    <a:cubicBezTo>
                      <a:pt x="7957820" y="189230"/>
                      <a:pt x="7954010" y="180340"/>
                      <a:pt x="7957820" y="171450"/>
                    </a:cubicBezTo>
                    <a:cubicBezTo>
                      <a:pt x="7961630" y="163830"/>
                      <a:pt x="7970520" y="160020"/>
                      <a:pt x="7979411" y="163830"/>
                    </a:cubicBezTo>
                    <a:lnTo>
                      <a:pt x="8194041" y="270510"/>
                    </a:lnTo>
                    <a:cubicBezTo>
                      <a:pt x="8199121" y="275590"/>
                      <a:pt x="8202931" y="281940"/>
                      <a:pt x="8202931" y="287020"/>
                    </a:cubicBezTo>
                    <a:cubicBezTo>
                      <a:pt x="8202930" y="293370"/>
                      <a:pt x="8199120" y="298450"/>
                      <a:pt x="8194040" y="30099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</p:grpSp>
        <p:sp>
          <p:nvSpPr>
            <p:cNvPr id="161" name="TextBox 160"/>
            <p:cNvSpPr txBox="1"/>
            <p:nvPr/>
          </p:nvSpPr>
          <p:spPr>
            <a:xfrm>
              <a:off x="7226424" y="-11751584"/>
              <a:ext cx="4041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Poppins Medium" panose="020B0604020202020204" charset="0"/>
                  <a:cs typeface="Poppins Medium" panose="020B0604020202020204" charset="0"/>
                </a:rPr>
                <a:t>6</a:t>
              </a:r>
              <a:r>
                <a:rPr lang="en-US" sz="3200" b="1" dirty="0" smtClean="0">
                  <a:latin typeface="Poppins Medium" panose="020B0604020202020204" charset="0"/>
                  <a:cs typeface="Poppins Medium" panose="020B0604020202020204" charset="0"/>
                </a:rPr>
                <a:t> </a:t>
              </a:r>
              <a:r>
                <a:rPr lang="en-US" sz="3200" b="1" dirty="0" err="1" smtClean="0">
                  <a:latin typeface="Poppins Medium" panose="020B0604020202020204" charset="0"/>
                  <a:cs typeface="Poppins Medium" panose="020B0604020202020204" charset="0"/>
                </a:rPr>
                <a:t>Agst</a:t>
              </a:r>
              <a:r>
                <a:rPr lang="en-US" sz="3200" b="1" dirty="0" smtClean="0">
                  <a:latin typeface="Poppins Medium" panose="020B0604020202020204" charset="0"/>
                  <a:cs typeface="Poppins Medium" panose="020B0604020202020204" charset="0"/>
                </a:rPr>
                <a:t> - 7 Sept</a:t>
              </a:r>
              <a:endParaRPr lang="en-US" sz="3200" b="1" dirty="0">
                <a:latin typeface="Poppins Medium" panose="020B0604020202020204" charset="0"/>
                <a:cs typeface="Poppins Medium" panose="020B0604020202020204" charset="0"/>
              </a:endParaRPr>
            </a:p>
          </p:txBody>
        </p:sp>
      </p:grpSp>
      <p:pic>
        <p:nvPicPr>
          <p:cNvPr id="169" name="Picture 11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-17389586" y="-13294087"/>
            <a:ext cx="965021" cy="965021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340994" y="-13389018"/>
            <a:ext cx="17399487" cy="11645574"/>
            <a:chOff x="547517" y="-12094867"/>
            <a:chExt cx="17399487" cy="11645574"/>
          </a:xfrm>
        </p:grpSpPr>
        <p:grpSp>
          <p:nvGrpSpPr>
            <p:cNvPr id="94" name="Group 5"/>
            <p:cNvGrpSpPr>
              <a:grpSpLocks noChangeAspect="1"/>
            </p:cNvGrpSpPr>
            <p:nvPr/>
          </p:nvGrpSpPr>
          <p:grpSpPr>
            <a:xfrm>
              <a:off x="547517" y="-12094867"/>
              <a:ext cx="17399487" cy="11645574"/>
              <a:chOff x="0" y="0"/>
              <a:chExt cx="8456930" cy="6350000"/>
            </a:xfrm>
          </p:grpSpPr>
          <p:sp>
            <p:nvSpPr>
              <p:cNvPr id="95" name="Freeform 6"/>
              <p:cNvSpPr/>
              <p:nvPr/>
            </p:nvSpPr>
            <p:spPr>
              <a:xfrm>
                <a:off x="0" y="0"/>
                <a:ext cx="845693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8456930" h="6350000">
                    <a:moveTo>
                      <a:pt x="8456930" y="355600"/>
                    </a:moveTo>
                    <a:lnTo>
                      <a:pt x="8456930" y="637540"/>
                    </a:lnTo>
                    <a:lnTo>
                      <a:pt x="8455661" y="5728970"/>
                    </a:lnTo>
                    <a:lnTo>
                      <a:pt x="8455661" y="5994400"/>
                    </a:lnTo>
                    <a:cubicBezTo>
                      <a:pt x="8455661" y="6189980"/>
                      <a:pt x="8295641" y="6350000"/>
                      <a:pt x="8100061" y="6350000"/>
                    </a:cubicBezTo>
                    <a:lnTo>
                      <a:pt x="355600" y="6350000"/>
                    </a:lnTo>
                    <a:cubicBezTo>
                      <a:pt x="160020" y="6350000"/>
                      <a:pt x="0" y="6189980"/>
                      <a:pt x="0" y="5994400"/>
                    </a:cubicBezTo>
                    <a:lnTo>
                      <a:pt x="0" y="638810"/>
                    </a:lnTo>
                    <a:cubicBezTo>
                      <a:pt x="0" y="637540"/>
                      <a:pt x="0" y="638810"/>
                      <a:pt x="0" y="637540"/>
                    </a:cubicBezTo>
                    <a:cubicBezTo>
                      <a:pt x="0" y="636270"/>
                      <a:pt x="0" y="636270"/>
                      <a:pt x="0" y="636270"/>
                    </a:cubicBezTo>
                    <a:lnTo>
                      <a:pt x="0" y="355600"/>
                    </a:lnTo>
                    <a:cubicBezTo>
                      <a:pt x="0" y="160020"/>
                      <a:pt x="160020" y="0"/>
                      <a:pt x="355600" y="0"/>
                    </a:cubicBezTo>
                    <a:lnTo>
                      <a:pt x="8101330" y="0"/>
                    </a:lnTo>
                    <a:cubicBezTo>
                      <a:pt x="8296910" y="0"/>
                      <a:pt x="8456930" y="160020"/>
                      <a:pt x="8456930" y="355600"/>
                    </a:cubicBezTo>
                    <a:close/>
                  </a:path>
                </a:pathLst>
              </a:custGeom>
              <a:solidFill>
                <a:srgbClr val="21565A"/>
              </a:solidFill>
            </p:spPr>
          </p:sp>
          <p:sp>
            <p:nvSpPr>
              <p:cNvPr id="96" name="Freeform 7"/>
              <p:cNvSpPr/>
              <p:nvPr/>
            </p:nvSpPr>
            <p:spPr>
              <a:xfrm>
                <a:off x="828040" y="26543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196850"/>
                    </a:moveTo>
                    <a:lnTo>
                      <a:pt x="175260" y="196850"/>
                    </a:lnTo>
                    <a:lnTo>
                      <a:pt x="175260" y="0"/>
                    </a:lnTo>
                    <a:lnTo>
                      <a:pt x="165100" y="0"/>
                    </a:lnTo>
                    <a:lnTo>
                      <a:pt x="165100" y="171450"/>
                    </a:lnTo>
                    <a:cubicBezTo>
                      <a:pt x="165100" y="179070"/>
                      <a:pt x="158750" y="186690"/>
                      <a:pt x="149860" y="186690"/>
                    </a:cubicBezTo>
                    <a:lnTo>
                      <a:pt x="0" y="18669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97" name="Freeform 8"/>
              <p:cNvSpPr/>
              <p:nvPr/>
            </p:nvSpPr>
            <p:spPr>
              <a:xfrm>
                <a:off x="786130" y="224790"/>
                <a:ext cx="17526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175260" h="196850">
                    <a:moveTo>
                      <a:pt x="0" y="0"/>
                    </a:moveTo>
                    <a:lnTo>
                      <a:pt x="175260" y="0"/>
                    </a:lnTo>
                    <a:lnTo>
                      <a:pt x="17526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98" name="Freeform 9"/>
              <p:cNvSpPr/>
              <p:nvPr/>
            </p:nvSpPr>
            <p:spPr>
              <a:xfrm>
                <a:off x="683260" y="5888989"/>
                <a:ext cx="2155190" cy="287020"/>
              </a:xfrm>
              <a:custGeom>
                <a:avLst/>
                <a:gdLst/>
                <a:ahLst/>
                <a:cxnLst/>
                <a:rect l="l" t="t" r="r" b="b"/>
                <a:pathLst>
                  <a:path w="2155190" h="287020">
                    <a:moveTo>
                      <a:pt x="2011680" y="0"/>
                    </a:moveTo>
                    <a:lnTo>
                      <a:pt x="143510" y="0"/>
                    </a:lnTo>
                    <a:cubicBezTo>
                      <a:pt x="64770" y="0"/>
                      <a:pt x="0" y="64770"/>
                      <a:pt x="0" y="143510"/>
                    </a:cubicBezTo>
                    <a:cubicBezTo>
                      <a:pt x="0" y="222250"/>
                      <a:pt x="64770" y="287020"/>
                      <a:pt x="143510" y="287020"/>
                    </a:cubicBezTo>
                    <a:lnTo>
                      <a:pt x="2012950" y="287020"/>
                    </a:lnTo>
                    <a:cubicBezTo>
                      <a:pt x="2091690" y="287020"/>
                      <a:pt x="2155190" y="222250"/>
                      <a:pt x="2155190" y="143510"/>
                    </a:cubicBezTo>
                    <a:cubicBezTo>
                      <a:pt x="2155190" y="64770"/>
                      <a:pt x="2090420" y="0"/>
                      <a:pt x="2011680" y="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99" name="Freeform 10"/>
              <p:cNvSpPr/>
              <p:nvPr/>
            </p:nvSpPr>
            <p:spPr>
              <a:xfrm>
                <a:off x="31750" y="31750"/>
                <a:ext cx="8392160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8392160" h="590550">
                    <a:moveTo>
                      <a:pt x="0" y="590550"/>
                    </a:moveTo>
                    <a:lnTo>
                      <a:pt x="8392160" y="590550"/>
                    </a:lnTo>
                    <a:lnTo>
                      <a:pt x="8392160" y="323850"/>
                    </a:lnTo>
                    <a:cubicBezTo>
                      <a:pt x="8392160" y="146050"/>
                      <a:pt x="8247380" y="0"/>
                      <a:pt x="8068310" y="0"/>
                    </a:cubicBezTo>
                    <a:lnTo>
                      <a:pt x="323850" y="0"/>
                    </a:lnTo>
                    <a:cubicBezTo>
                      <a:pt x="144780" y="0"/>
                      <a:pt x="0" y="144780"/>
                      <a:pt x="0" y="323850"/>
                    </a:cubicBezTo>
                    <a:lnTo>
                      <a:pt x="0" y="590550"/>
                    </a:lnTo>
                    <a:close/>
                    <a:moveTo>
                      <a:pt x="1182370" y="297180"/>
                    </a:moveTo>
                    <a:lnTo>
                      <a:pt x="1426210" y="297180"/>
                    </a:lnTo>
                    <a:cubicBezTo>
                      <a:pt x="1435100" y="297180"/>
                      <a:pt x="1441450" y="304800"/>
                      <a:pt x="1441450" y="312420"/>
                    </a:cubicBezTo>
                    <a:cubicBezTo>
                      <a:pt x="1441450" y="321310"/>
                      <a:pt x="1433830" y="327660"/>
                      <a:pt x="1426210" y="327660"/>
                    </a:cubicBezTo>
                    <a:lnTo>
                      <a:pt x="1182370" y="327660"/>
                    </a:lnTo>
                    <a:cubicBezTo>
                      <a:pt x="1173480" y="327660"/>
                      <a:pt x="1167130" y="320040"/>
                      <a:pt x="1167130" y="312420"/>
                    </a:cubicBezTo>
                    <a:cubicBezTo>
                      <a:pt x="1167130" y="303530"/>
                      <a:pt x="1174750" y="297180"/>
                      <a:pt x="1182370" y="297180"/>
                    </a:cubicBezTo>
                    <a:close/>
                    <a:moveTo>
                      <a:pt x="723900" y="177800"/>
                    </a:moveTo>
                    <a:cubicBezTo>
                      <a:pt x="723900" y="170180"/>
                      <a:pt x="730250" y="162560"/>
                      <a:pt x="739140" y="162560"/>
                    </a:cubicBezTo>
                    <a:lnTo>
                      <a:pt x="946150" y="162560"/>
                    </a:lnTo>
                    <a:cubicBezTo>
                      <a:pt x="953770" y="162560"/>
                      <a:pt x="961390" y="168910"/>
                      <a:pt x="961390" y="177800"/>
                    </a:cubicBezTo>
                    <a:lnTo>
                      <a:pt x="961390" y="203200"/>
                    </a:lnTo>
                    <a:lnTo>
                      <a:pt x="986790" y="203200"/>
                    </a:lnTo>
                    <a:cubicBezTo>
                      <a:pt x="994410" y="203200"/>
                      <a:pt x="1002030" y="209550"/>
                      <a:pt x="1002030" y="218440"/>
                    </a:cubicBezTo>
                    <a:lnTo>
                      <a:pt x="1002030" y="445770"/>
                    </a:lnTo>
                    <a:cubicBezTo>
                      <a:pt x="1002030" y="453390"/>
                      <a:pt x="995680" y="461010"/>
                      <a:pt x="986790" y="461010"/>
                    </a:cubicBezTo>
                    <a:lnTo>
                      <a:pt x="779780" y="461010"/>
                    </a:lnTo>
                    <a:cubicBezTo>
                      <a:pt x="772160" y="461010"/>
                      <a:pt x="764540" y="454660"/>
                      <a:pt x="764540" y="445770"/>
                    </a:cubicBezTo>
                    <a:lnTo>
                      <a:pt x="764540" y="420370"/>
                    </a:lnTo>
                    <a:lnTo>
                      <a:pt x="739140" y="420370"/>
                    </a:lnTo>
                    <a:cubicBezTo>
                      <a:pt x="730250" y="420370"/>
                      <a:pt x="723900" y="414020"/>
                      <a:pt x="723900" y="405130"/>
                    </a:cubicBezTo>
                    <a:lnTo>
                      <a:pt x="723900" y="177800"/>
                    </a:lnTo>
                    <a:close/>
                    <a:moveTo>
                      <a:pt x="289560" y="165100"/>
                    </a:moveTo>
                    <a:cubicBezTo>
                      <a:pt x="295910" y="158750"/>
                      <a:pt x="306070" y="160020"/>
                      <a:pt x="311150" y="166370"/>
                    </a:cubicBezTo>
                    <a:lnTo>
                      <a:pt x="421640" y="288290"/>
                    </a:lnTo>
                    <a:lnTo>
                      <a:pt x="532130" y="166370"/>
                    </a:lnTo>
                    <a:cubicBezTo>
                      <a:pt x="538480" y="160020"/>
                      <a:pt x="547370" y="160020"/>
                      <a:pt x="553720" y="165100"/>
                    </a:cubicBezTo>
                    <a:cubicBezTo>
                      <a:pt x="560070" y="171450"/>
                      <a:pt x="560070" y="180340"/>
                      <a:pt x="554990" y="186690"/>
                    </a:cubicBezTo>
                    <a:lnTo>
                      <a:pt x="441960" y="311150"/>
                    </a:lnTo>
                    <a:lnTo>
                      <a:pt x="554990" y="435610"/>
                    </a:lnTo>
                    <a:cubicBezTo>
                      <a:pt x="561340" y="441960"/>
                      <a:pt x="560070" y="452120"/>
                      <a:pt x="553720" y="457200"/>
                    </a:cubicBezTo>
                    <a:cubicBezTo>
                      <a:pt x="551180" y="459740"/>
                      <a:pt x="547370" y="461010"/>
                      <a:pt x="543560" y="461010"/>
                    </a:cubicBezTo>
                    <a:cubicBezTo>
                      <a:pt x="539750" y="461010"/>
                      <a:pt x="534670" y="459740"/>
                      <a:pt x="532130" y="455930"/>
                    </a:cubicBezTo>
                    <a:lnTo>
                      <a:pt x="421640" y="334010"/>
                    </a:lnTo>
                    <a:lnTo>
                      <a:pt x="311150" y="457200"/>
                    </a:lnTo>
                    <a:cubicBezTo>
                      <a:pt x="308610" y="461010"/>
                      <a:pt x="303530" y="462280"/>
                      <a:pt x="299720" y="462280"/>
                    </a:cubicBezTo>
                    <a:cubicBezTo>
                      <a:pt x="295910" y="462280"/>
                      <a:pt x="292100" y="461010"/>
                      <a:pt x="289560" y="458470"/>
                    </a:cubicBezTo>
                    <a:cubicBezTo>
                      <a:pt x="283210" y="452120"/>
                      <a:pt x="283210" y="441960"/>
                      <a:pt x="288290" y="435610"/>
                    </a:cubicBezTo>
                    <a:lnTo>
                      <a:pt x="401320" y="311150"/>
                    </a:lnTo>
                    <a:lnTo>
                      <a:pt x="288290" y="186690"/>
                    </a:lnTo>
                    <a:cubicBezTo>
                      <a:pt x="281940" y="180340"/>
                      <a:pt x="283210" y="170180"/>
                      <a:pt x="289560" y="16510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00" name="Freeform 11"/>
              <p:cNvSpPr/>
              <p:nvPr/>
            </p:nvSpPr>
            <p:spPr>
              <a:xfrm>
                <a:off x="31750" y="652780"/>
                <a:ext cx="8393430" cy="5059679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059680">
                    <a:moveTo>
                      <a:pt x="0" y="0"/>
                    </a:moveTo>
                    <a:lnTo>
                      <a:pt x="8393430" y="0"/>
                    </a:lnTo>
                    <a:lnTo>
                      <a:pt x="8393430" y="5059680"/>
                    </a:lnTo>
                    <a:lnTo>
                      <a:pt x="0" y="5059680"/>
                    </a:lnTo>
                    <a:close/>
                  </a:path>
                </a:pathLst>
              </a:custGeom>
              <a:solidFill>
                <a:srgbClr val="FFFCF0"/>
              </a:solidFill>
            </p:spPr>
          </p:sp>
          <p:sp>
            <p:nvSpPr>
              <p:cNvPr id="101" name="Freeform 12"/>
              <p:cNvSpPr/>
              <p:nvPr/>
            </p:nvSpPr>
            <p:spPr>
              <a:xfrm>
                <a:off x="31750" y="5744210"/>
                <a:ext cx="8393430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8393430" h="574040">
                    <a:moveTo>
                      <a:pt x="8393430" y="0"/>
                    </a:moveTo>
                    <a:lnTo>
                      <a:pt x="0" y="0"/>
                    </a:lnTo>
                    <a:cubicBezTo>
                      <a:pt x="0" y="68580"/>
                      <a:pt x="0" y="157480"/>
                      <a:pt x="0" y="250190"/>
                    </a:cubicBezTo>
                    <a:cubicBezTo>
                      <a:pt x="0" y="427990"/>
                      <a:pt x="144780" y="574040"/>
                      <a:pt x="323850" y="574040"/>
                    </a:cubicBezTo>
                    <a:lnTo>
                      <a:pt x="8068310" y="574040"/>
                    </a:lnTo>
                    <a:cubicBezTo>
                      <a:pt x="8247380" y="574040"/>
                      <a:pt x="8393430" y="429260"/>
                      <a:pt x="8393430" y="250190"/>
                    </a:cubicBezTo>
                    <a:lnTo>
                      <a:pt x="8393430" y="0"/>
                    </a:lnTo>
                    <a:close/>
                    <a:moveTo>
                      <a:pt x="435610" y="401320"/>
                    </a:moveTo>
                    <a:cubicBezTo>
                      <a:pt x="433070" y="406400"/>
                      <a:pt x="426720" y="410210"/>
                      <a:pt x="421640" y="410210"/>
                    </a:cubicBezTo>
                    <a:cubicBezTo>
                      <a:pt x="419100" y="410210"/>
                      <a:pt x="416560" y="410210"/>
                      <a:pt x="414020" y="408940"/>
                    </a:cubicBezTo>
                    <a:lnTo>
                      <a:pt x="199390" y="300990"/>
                    </a:lnTo>
                    <a:cubicBezTo>
                      <a:pt x="194310" y="298450"/>
                      <a:pt x="190500" y="293370"/>
                      <a:pt x="190500" y="287020"/>
                    </a:cubicBezTo>
                    <a:cubicBezTo>
                      <a:pt x="190500" y="280670"/>
                      <a:pt x="194310" y="275590"/>
                      <a:pt x="199390" y="273050"/>
                    </a:cubicBezTo>
                    <a:lnTo>
                      <a:pt x="414020" y="166370"/>
                    </a:lnTo>
                    <a:cubicBezTo>
                      <a:pt x="421640" y="162560"/>
                      <a:pt x="430530" y="165100"/>
                      <a:pt x="435610" y="173990"/>
                    </a:cubicBezTo>
                    <a:cubicBezTo>
                      <a:pt x="438150" y="180340"/>
                      <a:pt x="435610" y="190500"/>
                      <a:pt x="427990" y="194310"/>
                    </a:cubicBezTo>
                    <a:lnTo>
                      <a:pt x="241300" y="287020"/>
                    </a:lnTo>
                    <a:lnTo>
                      <a:pt x="427990" y="379730"/>
                    </a:lnTo>
                    <a:cubicBezTo>
                      <a:pt x="435610" y="383540"/>
                      <a:pt x="439420" y="392430"/>
                      <a:pt x="435610" y="401320"/>
                    </a:cubicBezTo>
                    <a:close/>
                    <a:moveTo>
                      <a:pt x="2663190" y="462280"/>
                    </a:moveTo>
                    <a:lnTo>
                      <a:pt x="795020" y="462280"/>
                    </a:lnTo>
                    <a:cubicBezTo>
                      <a:pt x="698500" y="462280"/>
                      <a:pt x="619760" y="383540"/>
                      <a:pt x="619760" y="287020"/>
                    </a:cubicBezTo>
                    <a:cubicBezTo>
                      <a:pt x="619760" y="190501"/>
                      <a:pt x="698500" y="111760"/>
                      <a:pt x="795020" y="111760"/>
                    </a:cubicBezTo>
                    <a:lnTo>
                      <a:pt x="2664460" y="111760"/>
                    </a:lnTo>
                    <a:cubicBezTo>
                      <a:pt x="2760980" y="111760"/>
                      <a:pt x="2838450" y="190501"/>
                      <a:pt x="2838450" y="287020"/>
                    </a:cubicBezTo>
                    <a:cubicBezTo>
                      <a:pt x="2838450" y="383540"/>
                      <a:pt x="2759710" y="462280"/>
                      <a:pt x="2663190" y="462280"/>
                    </a:cubicBezTo>
                    <a:close/>
                    <a:moveTo>
                      <a:pt x="8194040" y="300990"/>
                    </a:moveTo>
                    <a:lnTo>
                      <a:pt x="7979410" y="407670"/>
                    </a:lnTo>
                    <a:cubicBezTo>
                      <a:pt x="7976870" y="408940"/>
                      <a:pt x="7974330" y="408940"/>
                      <a:pt x="7971790" y="408940"/>
                    </a:cubicBezTo>
                    <a:cubicBezTo>
                      <a:pt x="7965440" y="408940"/>
                      <a:pt x="7960360" y="405130"/>
                      <a:pt x="7957820" y="400050"/>
                    </a:cubicBezTo>
                    <a:cubicBezTo>
                      <a:pt x="7954011" y="392430"/>
                      <a:pt x="7956551" y="382270"/>
                      <a:pt x="7965440" y="378460"/>
                    </a:cubicBezTo>
                    <a:lnTo>
                      <a:pt x="8152130" y="285750"/>
                    </a:lnTo>
                    <a:lnTo>
                      <a:pt x="7965440" y="193040"/>
                    </a:lnTo>
                    <a:cubicBezTo>
                      <a:pt x="7957820" y="189230"/>
                      <a:pt x="7954010" y="180340"/>
                      <a:pt x="7957820" y="171450"/>
                    </a:cubicBezTo>
                    <a:cubicBezTo>
                      <a:pt x="7961630" y="163830"/>
                      <a:pt x="7970520" y="160020"/>
                      <a:pt x="7979411" y="163830"/>
                    </a:cubicBezTo>
                    <a:lnTo>
                      <a:pt x="8194041" y="270510"/>
                    </a:lnTo>
                    <a:cubicBezTo>
                      <a:pt x="8199121" y="275590"/>
                      <a:pt x="8202931" y="281940"/>
                      <a:pt x="8202931" y="287020"/>
                    </a:cubicBezTo>
                    <a:cubicBezTo>
                      <a:pt x="8202930" y="293370"/>
                      <a:pt x="8199120" y="298450"/>
                      <a:pt x="8194040" y="300990"/>
                    </a:cubicBezTo>
                    <a:close/>
                  </a:path>
                </a:pathLst>
              </a:custGeom>
              <a:solidFill>
                <a:srgbClr val="FFFCF0"/>
              </a:solidFill>
            </p:spPr>
          </p:sp>
        </p:grpSp>
        <p:sp>
          <p:nvSpPr>
            <p:cNvPr id="133" name="TextBox 132"/>
            <p:cNvSpPr txBox="1"/>
            <p:nvPr/>
          </p:nvSpPr>
          <p:spPr>
            <a:xfrm>
              <a:off x="7226424" y="-11751584"/>
              <a:ext cx="4041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Poppins Medium" panose="020B0604020202020204" charset="0"/>
                  <a:cs typeface="Poppins Medium" panose="020B0604020202020204" charset="0"/>
                </a:rPr>
                <a:t>1 </a:t>
              </a:r>
              <a:r>
                <a:rPr lang="en-US" sz="3200" b="1" dirty="0" err="1" smtClean="0">
                  <a:latin typeface="Poppins Medium" panose="020B0604020202020204" charset="0"/>
                  <a:cs typeface="Poppins Medium" panose="020B0604020202020204" charset="0"/>
                </a:rPr>
                <a:t>Agst</a:t>
              </a:r>
              <a:r>
                <a:rPr lang="en-US" sz="3200" b="1" dirty="0" smtClean="0">
                  <a:latin typeface="Poppins Medium" panose="020B0604020202020204" charset="0"/>
                  <a:cs typeface="Poppins Medium" panose="020B0604020202020204" charset="0"/>
                </a:rPr>
                <a:t> - 5 Sept</a:t>
              </a:r>
              <a:endParaRPr lang="en-US" sz="3200" b="1" dirty="0">
                <a:latin typeface="Poppins Medium" panose="020B0604020202020204" charset="0"/>
                <a:cs typeface="Poppins Medium" panose="020B0604020202020204" charset="0"/>
              </a:endParaRPr>
            </a:p>
          </p:txBody>
        </p:sp>
      </p:grpSp>
      <p:pic>
        <p:nvPicPr>
          <p:cNvPr id="102" name="Picture 11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742960" y="-13228920"/>
            <a:ext cx="965021" cy="965021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-11201400" y="-7658100"/>
            <a:ext cx="22797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sdsadsad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4212370"/>
      </p:ext>
    </p:extLst>
  </p:cSld>
  <p:clrMapOvr>
    <a:masterClrMapping/>
  </p:clrMapOvr>
  <p:transition spd="slow" advClick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0" grpId="0" animBg="1"/>
      <p:bldP spid="70" grpId="1" animBg="1"/>
      <p:bldP spid="62" grpId="0" animBg="1"/>
      <p:bldP spid="62" grpId="1" animBg="1"/>
      <p:bldP spid="89" grpId="0"/>
      <p:bldP spid="89" grpId="1"/>
      <p:bldP spid="124" grpId="0"/>
      <p:bldP spid="124" grpId="1"/>
      <p:bldP spid="130" grpId="0"/>
      <p:bldP spid="1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>
            <a:off x="0" y="5138250"/>
            <a:ext cx="37795200" cy="184666"/>
          </a:xfrm>
          <a:prstGeom prst="straightConnector1">
            <a:avLst/>
          </a:prstGeom>
          <a:ln w="158750">
            <a:solidFill>
              <a:srgbClr val="D2E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dirty="0" err="1" smtClean="0">
                <a:solidFill>
                  <a:srgbClr val="FFFCF0"/>
                </a:solidFill>
                <a:latin typeface="Poppins Bold"/>
              </a:rPr>
              <a:t>Alur</a:t>
            </a:r>
            <a:r>
              <a:rPr lang="en-US" sz="4500" dirty="0" smtClean="0">
                <a:solidFill>
                  <a:srgbClr val="FFFCF0"/>
                </a:solidFill>
                <a:latin typeface="Poppins Bold"/>
              </a:rPr>
              <a:t> </a:t>
            </a:r>
            <a:r>
              <a:rPr lang="en-US" sz="4500" dirty="0" err="1" smtClean="0">
                <a:solidFill>
                  <a:srgbClr val="FFFCF0"/>
                </a:solidFill>
                <a:latin typeface="Poppins Bold"/>
              </a:rPr>
              <a:t>Kegiatan</a:t>
            </a:r>
            <a:endParaRPr lang="en-US" sz="4500" dirty="0">
              <a:solidFill>
                <a:srgbClr val="FFFCF0"/>
              </a:solidFill>
              <a:latin typeface="Poppins Bold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5024732" y="4528508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28554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46501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558480" y="4404349"/>
            <a:ext cx="13991876" cy="1329608"/>
            <a:chOff x="2558480" y="4404349"/>
            <a:chExt cx="13991876" cy="1329608"/>
          </a:xfrm>
        </p:grpSpPr>
        <p:grpSp>
          <p:nvGrpSpPr>
            <p:cNvPr id="63" name="Group 62"/>
            <p:cNvGrpSpPr/>
            <p:nvPr/>
          </p:nvGrpSpPr>
          <p:grpSpPr>
            <a:xfrm>
              <a:off x="2558480" y="4471570"/>
              <a:ext cx="1923304" cy="1262387"/>
              <a:chOff x="2626181" y="4324442"/>
              <a:chExt cx="1923304" cy="1262387"/>
            </a:xfrm>
          </p:grpSpPr>
          <p:pic>
            <p:nvPicPr>
              <p:cNvPr id="55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1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626181" y="4324442"/>
                <a:ext cx="1923304" cy="1262387"/>
              </a:xfrm>
              <a:prstGeom prst="rect">
                <a:avLst/>
              </a:prstGeom>
            </p:spPr>
          </p:pic>
          <p:pic>
            <p:nvPicPr>
              <p:cNvPr id="60" name="Picture 8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297956" y="4728698"/>
                <a:ext cx="579754" cy="612024"/>
              </a:xfrm>
              <a:prstGeom prst="rect">
                <a:avLst/>
              </a:prstGeom>
            </p:spPr>
          </p:pic>
        </p:grpSp>
        <p:pic>
          <p:nvPicPr>
            <p:cNvPr id="58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8182348" y="4471570"/>
              <a:ext cx="1923304" cy="1262387"/>
            </a:xfrm>
            <a:prstGeom prst="rect">
              <a:avLst/>
            </a:prstGeom>
          </p:spPr>
        </p:pic>
        <p:pic>
          <p:nvPicPr>
            <p:cNvPr id="61" name="Picture 14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rcRect/>
            <a:stretch>
              <a:fillRect/>
            </a:stretch>
          </p:blipFill>
          <p:spPr>
            <a:xfrm>
              <a:off x="9040738" y="4881763"/>
              <a:ext cx="206523" cy="565113"/>
            </a:xfrm>
            <a:prstGeom prst="rect">
              <a:avLst/>
            </a:prstGeom>
          </p:spPr>
        </p:pic>
        <p:pic>
          <p:nvPicPr>
            <p:cNvPr id="59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14627052" y="4404349"/>
              <a:ext cx="1923304" cy="1262387"/>
            </a:xfrm>
            <a:prstGeom prst="rect">
              <a:avLst/>
            </a:prstGeom>
          </p:spPr>
        </p:pic>
        <p:pic>
          <p:nvPicPr>
            <p:cNvPr id="68" name="Picture 27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9"/>
                </a:ext>
              </a:extLst>
            </a:blip>
            <a:srcRect/>
            <a:stretch>
              <a:fillRect/>
            </a:stretch>
          </p:blipFill>
          <p:spPr>
            <a:xfrm>
              <a:off x="15235049" y="4846324"/>
              <a:ext cx="707310" cy="501547"/>
            </a:xfrm>
            <a:prstGeom prst="rect">
              <a:avLst/>
            </a:prstGeom>
          </p:spPr>
        </p:pic>
      </p:grpSp>
      <p:pic>
        <p:nvPicPr>
          <p:cNvPr id="72" name="Picture 26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7"/>
              </a:ext>
            </a:extLst>
          </a:blip>
          <a:srcRect/>
          <a:stretch>
            <a:fillRect/>
          </a:stretch>
        </p:blipFill>
        <p:spPr>
          <a:xfrm>
            <a:off x="7377290" y="8532598"/>
            <a:ext cx="3326895" cy="1330758"/>
          </a:xfrm>
          <a:prstGeom prst="rect">
            <a:avLst/>
          </a:prstGeom>
        </p:spPr>
      </p:pic>
      <p:grpSp>
        <p:nvGrpSpPr>
          <p:cNvPr id="94" name="Group 5"/>
          <p:cNvGrpSpPr>
            <a:grpSpLocks noChangeAspect="1"/>
          </p:cNvGrpSpPr>
          <p:nvPr/>
        </p:nvGrpSpPr>
        <p:grpSpPr>
          <a:xfrm>
            <a:off x="547517" y="-12418844"/>
            <a:ext cx="17399487" cy="11645574"/>
            <a:chOff x="0" y="0"/>
            <a:chExt cx="8456930" cy="6350000"/>
          </a:xfrm>
        </p:grpSpPr>
        <p:sp>
          <p:nvSpPr>
            <p:cNvPr id="95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  <p:sp>
          <p:nvSpPr>
            <p:cNvPr id="96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7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8" name="Freeform 9"/>
            <p:cNvSpPr/>
            <p:nvPr/>
          </p:nvSpPr>
          <p:spPr>
            <a:xfrm>
              <a:off x="683260" y="5888989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9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00" name="Freeform 11"/>
            <p:cNvSpPr/>
            <p:nvPr/>
          </p:nvSpPr>
          <p:spPr>
            <a:xfrm>
              <a:off x="31750" y="652780"/>
              <a:ext cx="8393430" cy="5059679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01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pic>
        <p:nvPicPr>
          <p:cNvPr id="102" name="Picture 11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907282" y="-12301608"/>
            <a:ext cx="965021" cy="965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1074214" y="4535793"/>
            <a:ext cx="1923304" cy="1262387"/>
            <a:chOff x="21074214" y="4535793"/>
            <a:chExt cx="1923304" cy="1262387"/>
          </a:xfrm>
        </p:grpSpPr>
        <p:pic>
          <p:nvPicPr>
            <p:cNvPr id="50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21074214" y="4535793"/>
              <a:ext cx="1923304" cy="1262387"/>
            </a:xfrm>
            <a:prstGeom prst="rect">
              <a:avLst/>
            </a:prstGeom>
          </p:spPr>
        </p:pic>
        <p:pic>
          <p:nvPicPr>
            <p:cNvPr id="65" name="Picture 6"/>
            <p:cNvPicPr>
              <a:picLocks noChangeAspect="1"/>
            </p:cNvPicPr>
            <p:nvPr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1727883" y="4928760"/>
              <a:ext cx="615965" cy="603646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6698082" y="4535793"/>
            <a:ext cx="1923304" cy="1262387"/>
            <a:chOff x="26698082" y="4535793"/>
            <a:chExt cx="1923304" cy="1262387"/>
          </a:xfrm>
        </p:grpSpPr>
        <p:pic>
          <p:nvPicPr>
            <p:cNvPr id="46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26698082" y="4535793"/>
              <a:ext cx="1923304" cy="1262387"/>
            </a:xfrm>
            <a:prstGeom prst="rect">
              <a:avLst/>
            </a:prstGeom>
          </p:spPr>
        </p:pic>
        <p:pic>
          <p:nvPicPr>
            <p:cNvPr id="67" name="Picture 30"/>
            <p:cNvPicPr>
              <a:picLocks noChangeAspect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5"/>
                </a:ext>
              </a:extLst>
            </a:blip>
            <a:srcRect/>
            <a:stretch>
              <a:fillRect/>
            </a:stretch>
          </p:blipFill>
          <p:spPr>
            <a:xfrm>
              <a:off x="27328253" y="4889935"/>
              <a:ext cx="662962" cy="642471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3142786" y="4502182"/>
            <a:ext cx="1923304" cy="1262387"/>
            <a:chOff x="33142786" y="4502182"/>
            <a:chExt cx="1923304" cy="1262387"/>
          </a:xfrm>
        </p:grpSpPr>
        <p:pic>
          <p:nvPicPr>
            <p:cNvPr id="48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33142786" y="4502182"/>
              <a:ext cx="1923304" cy="1262387"/>
            </a:xfrm>
            <a:prstGeom prst="rect">
              <a:avLst/>
            </a:prstGeom>
          </p:spPr>
        </p:pic>
        <p:pic>
          <p:nvPicPr>
            <p:cNvPr id="69" name="Picture 9"/>
            <p:cNvPicPr>
              <a:picLocks noChangeAspect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33786735" y="4854564"/>
              <a:ext cx="635406" cy="713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0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93827E-7 L -1.01328 -0.008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68" y="-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444E-6 -4.93827E-7 L -1.01241 -0.0061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25" y="-30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46914E-7 L -1.01484 -0.006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4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repeatCount="66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0" grpId="0" animBg="1"/>
      <p:bldP spid="70" grpId="1" animBg="1"/>
      <p:bldP spid="70" grpId="2" animBg="1"/>
      <p:bldP spid="62" grpId="0" animBg="1"/>
      <p:bldP spid="62" grpId="1" animBg="1"/>
      <p:bldP spid="6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>
            <a:off x="0" y="5138250"/>
            <a:ext cx="37795200" cy="184666"/>
          </a:xfrm>
          <a:prstGeom prst="straightConnector1">
            <a:avLst/>
          </a:prstGeom>
          <a:ln w="158750">
            <a:solidFill>
              <a:srgbClr val="D2E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dirty="0" err="1" smtClean="0">
                <a:solidFill>
                  <a:srgbClr val="FFFCF0"/>
                </a:solidFill>
                <a:latin typeface="Poppins Bold"/>
              </a:rPr>
              <a:t>Alur</a:t>
            </a:r>
            <a:r>
              <a:rPr lang="en-US" sz="4500" dirty="0" smtClean="0">
                <a:solidFill>
                  <a:srgbClr val="FFFCF0"/>
                </a:solidFill>
                <a:latin typeface="Poppins Bold"/>
              </a:rPr>
              <a:t> </a:t>
            </a:r>
            <a:r>
              <a:rPr lang="en-US" sz="4500" dirty="0" err="1" smtClean="0">
                <a:solidFill>
                  <a:srgbClr val="FFFCF0"/>
                </a:solidFill>
                <a:latin typeface="Poppins Bold"/>
              </a:rPr>
              <a:t>Kegiatan</a:t>
            </a:r>
            <a:endParaRPr lang="en-US" sz="4500" dirty="0">
              <a:solidFill>
                <a:srgbClr val="FFFCF0"/>
              </a:solidFill>
              <a:latin typeface="Poppins Bold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5024732" y="4528508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28554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946501" y="4569404"/>
            <a:ext cx="1127944" cy="1127944"/>
          </a:xfrm>
          <a:prstGeom prst="ellipse">
            <a:avLst/>
          </a:prstGeom>
          <a:solidFill>
            <a:srgbClr val="D2E161">
              <a:alpha val="4000"/>
            </a:srgbClr>
          </a:solidFill>
          <a:ln>
            <a:noFill/>
          </a:ln>
          <a:effectLst>
            <a:glow rad="2794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558480" y="4404349"/>
            <a:ext cx="13991876" cy="1329608"/>
            <a:chOff x="2558480" y="4404349"/>
            <a:chExt cx="13991876" cy="1329608"/>
          </a:xfrm>
        </p:grpSpPr>
        <p:grpSp>
          <p:nvGrpSpPr>
            <p:cNvPr id="63" name="Group 62"/>
            <p:cNvGrpSpPr/>
            <p:nvPr/>
          </p:nvGrpSpPr>
          <p:grpSpPr>
            <a:xfrm>
              <a:off x="2558480" y="4471570"/>
              <a:ext cx="1923304" cy="1262387"/>
              <a:chOff x="2626181" y="4324442"/>
              <a:chExt cx="1923304" cy="1262387"/>
            </a:xfrm>
          </p:grpSpPr>
          <p:pic>
            <p:nvPicPr>
              <p:cNvPr id="55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1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626181" y="4324442"/>
                <a:ext cx="1923304" cy="1262387"/>
              </a:xfrm>
              <a:prstGeom prst="rect">
                <a:avLst/>
              </a:prstGeom>
            </p:spPr>
          </p:pic>
          <p:pic>
            <p:nvPicPr>
              <p:cNvPr id="60" name="Picture 8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297956" y="4728698"/>
                <a:ext cx="579754" cy="612024"/>
              </a:xfrm>
              <a:prstGeom prst="rect">
                <a:avLst/>
              </a:prstGeom>
            </p:spPr>
          </p:pic>
        </p:grpSp>
        <p:pic>
          <p:nvPicPr>
            <p:cNvPr id="58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8182348" y="4471570"/>
              <a:ext cx="1923304" cy="1262387"/>
            </a:xfrm>
            <a:prstGeom prst="rect">
              <a:avLst/>
            </a:prstGeom>
          </p:spPr>
        </p:pic>
        <p:pic>
          <p:nvPicPr>
            <p:cNvPr id="61" name="Picture 14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rcRect/>
            <a:stretch>
              <a:fillRect/>
            </a:stretch>
          </p:blipFill>
          <p:spPr>
            <a:xfrm>
              <a:off x="9040738" y="4881763"/>
              <a:ext cx="206523" cy="565113"/>
            </a:xfrm>
            <a:prstGeom prst="rect">
              <a:avLst/>
            </a:prstGeom>
          </p:spPr>
        </p:pic>
        <p:pic>
          <p:nvPicPr>
            <p:cNvPr id="59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14627052" y="4404349"/>
              <a:ext cx="1923304" cy="1262387"/>
            </a:xfrm>
            <a:prstGeom prst="rect">
              <a:avLst/>
            </a:prstGeom>
          </p:spPr>
        </p:pic>
        <p:pic>
          <p:nvPicPr>
            <p:cNvPr id="68" name="Picture 27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9"/>
                </a:ext>
              </a:extLst>
            </a:blip>
            <a:srcRect/>
            <a:stretch>
              <a:fillRect/>
            </a:stretch>
          </p:blipFill>
          <p:spPr>
            <a:xfrm>
              <a:off x="15235049" y="4846324"/>
              <a:ext cx="707310" cy="501547"/>
            </a:xfrm>
            <a:prstGeom prst="rect">
              <a:avLst/>
            </a:prstGeom>
          </p:spPr>
        </p:pic>
      </p:grpSp>
      <p:pic>
        <p:nvPicPr>
          <p:cNvPr id="72" name="Picture 26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7"/>
              </a:ext>
            </a:extLst>
          </a:blip>
          <a:srcRect/>
          <a:stretch>
            <a:fillRect/>
          </a:stretch>
        </p:blipFill>
        <p:spPr>
          <a:xfrm>
            <a:off x="7377290" y="8532598"/>
            <a:ext cx="3326895" cy="1330758"/>
          </a:xfrm>
          <a:prstGeom prst="rect">
            <a:avLst/>
          </a:prstGeom>
        </p:spPr>
      </p:pic>
      <p:grpSp>
        <p:nvGrpSpPr>
          <p:cNvPr id="94" name="Group 5"/>
          <p:cNvGrpSpPr>
            <a:grpSpLocks noChangeAspect="1"/>
          </p:cNvGrpSpPr>
          <p:nvPr/>
        </p:nvGrpSpPr>
        <p:grpSpPr>
          <a:xfrm>
            <a:off x="547517" y="-12418844"/>
            <a:ext cx="17399487" cy="11645574"/>
            <a:chOff x="0" y="0"/>
            <a:chExt cx="8456930" cy="6350000"/>
          </a:xfrm>
        </p:grpSpPr>
        <p:sp>
          <p:nvSpPr>
            <p:cNvPr id="95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  <p:sp>
          <p:nvSpPr>
            <p:cNvPr id="96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7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8" name="Freeform 9"/>
            <p:cNvSpPr/>
            <p:nvPr/>
          </p:nvSpPr>
          <p:spPr>
            <a:xfrm>
              <a:off x="683260" y="5888989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99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00" name="Freeform 11"/>
            <p:cNvSpPr/>
            <p:nvPr/>
          </p:nvSpPr>
          <p:spPr>
            <a:xfrm>
              <a:off x="31750" y="652780"/>
              <a:ext cx="8393430" cy="5059679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101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pic>
        <p:nvPicPr>
          <p:cNvPr id="102" name="Picture 11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907282" y="-12301608"/>
            <a:ext cx="965021" cy="96502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074214" y="4535793"/>
            <a:ext cx="1923304" cy="1262387"/>
            <a:chOff x="21074214" y="4535793"/>
            <a:chExt cx="1923304" cy="1262387"/>
          </a:xfrm>
        </p:grpSpPr>
        <p:pic>
          <p:nvPicPr>
            <p:cNvPr id="50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21074214" y="4535793"/>
              <a:ext cx="1923304" cy="1262387"/>
            </a:xfrm>
            <a:prstGeom prst="rect">
              <a:avLst/>
            </a:prstGeom>
          </p:spPr>
        </p:pic>
        <p:pic>
          <p:nvPicPr>
            <p:cNvPr id="51" name="Picture 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21745989" y="4940049"/>
              <a:ext cx="579754" cy="612024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26698082" y="4535793"/>
            <a:ext cx="1923304" cy="1262387"/>
            <a:chOff x="26698082" y="4535793"/>
            <a:chExt cx="1923304" cy="1262387"/>
          </a:xfrm>
        </p:grpSpPr>
        <p:pic>
          <p:nvPicPr>
            <p:cNvPr id="46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26698082" y="4535793"/>
              <a:ext cx="1923304" cy="1262387"/>
            </a:xfrm>
            <a:prstGeom prst="rect">
              <a:avLst/>
            </a:prstGeom>
          </p:spPr>
        </p:pic>
        <p:pic>
          <p:nvPicPr>
            <p:cNvPr id="47" name="Picture 14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rcRect/>
            <a:stretch>
              <a:fillRect/>
            </a:stretch>
          </p:blipFill>
          <p:spPr>
            <a:xfrm>
              <a:off x="27556472" y="4945986"/>
              <a:ext cx="206523" cy="56511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3142786" y="4502182"/>
            <a:ext cx="1923304" cy="1262387"/>
            <a:chOff x="33142786" y="4502182"/>
            <a:chExt cx="1923304" cy="1262387"/>
          </a:xfrm>
        </p:grpSpPr>
        <p:pic>
          <p:nvPicPr>
            <p:cNvPr id="48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rcRect/>
            <a:stretch>
              <a:fillRect/>
            </a:stretch>
          </p:blipFill>
          <p:spPr>
            <a:xfrm>
              <a:off x="33142786" y="4502182"/>
              <a:ext cx="1923304" cy="1262387"/>
            </a:xfrm>
            <a:prstGeom prst="rect">
              <a:avLst/>
            </a:prstGeom>
          </p:spPr>
        </p:pic>
        <p:pic>
          <p:nvPicPr>
            <p:cNvPr id="49" name="Picture 27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9"/>
                </a:ext>
              </a:extLst>
            </a:blip>
            <a:srcRect/>
            <a:stretch>
              <a:fillRect/>
            </a:stretch>
          </p:blipFill>
          <p:spPr>
            <a:xfrm>
              <a:off x="33750783" y="4910547"/>
              <a:ext cx="707310" cy="501547"/>
            </a:xfrm>
            <a:prstGeom prst="rect">
              <a:avLst/>
            </a:prstGeom>
          </p:spPr>
        </p:pic>
      </p:grpSp>
      <p:pic>
        <p:nvPicPr>
          <p:cNvPr id="39" name="Picture 11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3"/>
              </a:ext>
            </a:extLst>
          </a:blip>
          <a:srcRect/>
          <a:stretch>
            <a:fillRect/>
          </a:stretch>
        </p:blipFill>
        <p:spPr>
          <a:xfrm>
            <a:off x="14020800" y="852744"/>
            <a:ext cx="285285" cy="713211"/>
          </a:xfrm>
          <a:prstGeom prst="rect">
            <a:avLst/>
          </a:prstGeom>
        </p:spPr>
      </p:pic>
      <p:pic>
        <p:nvPicPr>
          <p:cNvPr id="40" name="Picture 22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>
          <a:xfrm>
            <a:off x="14703111" y="939086"/>
            <a:ext cx="643242" cy="626869"/>
          </a:xfrm>
          <a:prstGeom prst="rect">
            <a:avLst/>
          </a:prstGeom>
        </p:spPr>
      </p:pic>
      <p:pic>
        <p:nvPicPr>
          <p:cNvPr id="41" name="Picture 4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6"/>
              </a:ext>
            </a:extLst>
          </a:blip>
          <a:srcRect/>
          <a:stretch>
            <a:fillRect/>
          </a:stretch>
        </p:blipFill>
        <p:spPr>
          <a:xfrm>
            <a:off x="15728653" y="954509"/>
            <a:ext cx="684494" cy="494080"/>
          </a:xfrm>
          <a:prstGeom prst="rect">
            <a:avLst/>
          </a:prstGeom>
        </p:spPr>
      </p:pic>
      <p:pic>
        <p:nvPicPr>
          <p:cNvPr id="44" name="Picture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9"/>
              </a:ext>
            </a:extLst>
          </a:blip>
          <a:srcRect/>
          <a:stretch>
            <a:fillRect/>
          </a:stretch>
        </p:blipFill>
        <p:spPr>
          <a:xfrm>
            <a:off x="16905645" y="940370"/>
            <a:ext cx="707310" cy="5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93827E-7 L -1.01328 -0.006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68" y="-30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444E-6 -4.93827E-7 L -1.00677 -0.0061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39" y="-30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46914E-7 L -1.01067 -0.0081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3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0" grpId="0" animBg="1"/>
      <p:bldP spid="70" grpId="1" animBg="1"/>
      <p:bldP spid="70" grpId="2" animBg="1"/>
      <p:bldP spid="62" grpId="0" animBg="1"/>
      <p:bldP spid="62" grpId="1" animBg="1"/>
      <p:bldP spid="6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786064"/>
            <a:ext cx="16230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CF0"/>
                </a:solidFill>
                <a:latin typeface="Poppins Bold"/>
              </a:rPr>
              <a:t>The Picture of the Perfect Retirement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219162" y="2238994"/>
            <a:ext cx="10040138" cy="1120426"/>
            <a:chOff x="0" y="0"/>
            <a:chExt cx="9912389" cy="11061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913659" cy="1106170"/>
            </a:xfrm>
            <a:custGeom>
              <a:avLst/>
              <a:gdLst/>
              <a:ahLst/>
              <a:cxnLst/>
              <a:rect l="l" t="t" r="r" b="b"/>
              <a:pathLst>
                <a:path w="9913659" h="1106170">
                  <a:moveTo>
                    <a:pt x="935993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59939" y="0"/>
                  </a:lnTo>
                  <a:cubicBezTo>
                    <a:pt x="9666008" y="0"/>
                    <a:pt x="9913658" y="247650"/>
                    <a:pt x="9913658" y="553720"/>
                  </a:cubicBezTo>
                  <a:cubicBezTo>
                    <a:pt x="9912389" y="858520"/>
                    <a:pt x="9664739" y="1106170"/>
                    <a:pt x="9359939" y="110617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384064" y="2368812"/>
            <a:ext cx="860790" cy="86079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560930" y="2590628"/>
            <a:ext cx="7857336" cy="3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 dirty="0">
                <a:solidFill>
                  <a:srgbClr val="000000"/>
                </a:solidFill>
                <a:latin typeface="Poppins Medium"/>
              </a:rPr>
              <a:t>Travel and see the world.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43087" y="2534657"/>
            <a:ext cx="542744" cy="52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219162" y="3650501"/>
            <a:ext cx="10040138" cy="1120426"/>
            <a:chOff x="0" y="0"/>
            <a:chExt cx="9912389" cy="11061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913659" cy="1106170"/>
            </a:xfrm>
            <a:custGeom>
              <a:avLst/>
              <a:gdLst/>
              <a:ahLst/>
              <a:cxnLst/>
              <a:rect l="l" t="t" r="r" b="b"/>
              <a:pathLst>
                <a:path w="9913659" h="1106170">
                  <a:moveTo>
                    <a:pt x="935993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59939" y="0"/>
                  </a:lnTo>
                  <a:cubicBezTo>
                    <a:pt x="9666008" y="0"/>
                    <a:pt x="9913658" y="247650"/>
                    <a:pt x="9913658" y="553720"/>
                  </a:cubicBezTo>
                  <a:cubicBezTo>
                    <a:pt x="9912389" y="858520"/>
                    <a:pt x="9664739" y="1106170"/>
                    <a:pt x="9359939" y="110617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7384064" y="3780319"/>
            <a:ext cx="860790" cy="86079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8560930" y="4002135"/>
            <a:ext cx="7857336" cy="3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</a:rPr>
              <a:t>Be happy and comfortable every day.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43087" y="3946164"/>
            <a:ext cx="542744" cy="52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2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219162" y="5062008"/>
            <a:ext cx="10040138" cy="1120426"/>
            <a:chOff x="0" y="0"/>
            <a:chExt cx="9912389" cy="11061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913659" cy="1106170"/>
            </a:xfrm>
            <a:custGeom>
              <a:avLst/>
              <a:gdLst/>
              <a:ahLst/>
              <a:cxnLst/>
              <a:rect l="l" t="t" r="r" b="b"/>
              <a:pathLst>
                <a:path w="9913659" h="1106170">
                  <a:moveTo>
                    <a:pt x="935993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59939" y="0"/>
                  </a:lnTo>
                  <a:cubicBezTo>
                    <a:pt x="9666008" y="0"/>
                    <a:pt x="9913658" y="247650"/>
                    <a:pt x="9913658" y="553720"/>
                  </a:cubicBezTo>
                  <a:cubicBezTo>
                    <a:pt x="9912389" y="858520"/>
                    <a:pt x="9664739" y="1106170"/>
                    <a:pt x="9359939" y="110617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7384064" y="5191826"/>
            <a:ext cx="860790" cy="86079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8560930" y="5413642"/>
            <a:ext cx="7857336" cy="3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</a:rPr>
              <a:t>Have a sense of purpose and meaning.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543087" y="5357671"/>
            <a:ext cx="542744" cy="52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3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219162" y="6473515"/>
            <a:ext cx="10040138" cy="1120426"/>
            <a:chOff x="0" y="0"/>
            <a:chExt cx="9912389" cy="110617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913659" cy="1106170"/>
            </a:xfrm>
            <a:custGeom>
              <a:avLst/>
              <a:gdLst/>
              <a:ahLst/>
              <a:cxnLst/>
              <a:rect l="l" t="t" r="r" b="b"/>
              <a:pathLst>
                <a:path w="9913659" h="1106170">
                  <a:moveTo>
                    <a:pt x="935993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59939" y="0"/>
                  </a:lnTo>
                  <a:cubicBezTo>
                    <a:pt x="9666008" y="0"/>
                    <a:pt x="9913658" y="247650"/>
                    <a:pt x="9913658" y="553720"/>
                  </a:cubicBezTo>
                  <a:cubicBezTo>
                    <a:pt x="9912389" y="858520"/>
                    <a:pt x="9664739" y="1106170"/>
                    <a:pt x="9359939" y="110617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7384064" y="6603333"/>
            <a:ext cx="860790" cy="86079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8560930" y="6825149"/>
            <a:ext cx="7857336" cy="3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</a:rPr>
              <a:t>Volunteer and feel wonderful helping other people.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543087" y="6769178"/>
            <a:ext cx="542744" cy="52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4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7219162" y="7885022"/>
            <a:ext cx="10040138" cy="1120426"/>
            <a:chOff x="0" y="0"/>
            <a:chExt cx="9912389" cy="110617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913659" cy="1106170"/>
            </a:xfrm>
            <a:custGeom>
              <a:avLst/>
              <a:gdLst/>
              <a:ahLst/>
              <a:cxnLst/>
              <a:rect l="l" t="t" r="r" b="b"/>
              <a:pathLst>
                <a:path w="9913659" h="1106170">
                  <a:moveTo>
                    <a:pt x="935993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9359939" y="0"/>
                  </a:lnTo>
                  <a:cubicBezTo>
                    <a:pt x="9666008" y="0"/>
                    <a:pt x="9913658" y="247650"/>
                    <a:pt x="9913658" y="553720"/>
                  </a:cubicBezTo>
                  <a:cubicBezTo>
                    <a:pt x="9912389" y="858520"/>
                    <a:pt x="9664739" y="1106170"/>
                    <a:pt x="9359939" y="110617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7384064" y="8014840"/>
            <a:ext cx="860790" cy="86079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8560930" y="8236656"/>
            <a:ext cx="7857336" cy="3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Poppins Medium"/>
              </a:rPr>
              <a:t>Live independently with love and purpose.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543087" y="8180685"/>
            <a:ext cx="542744" cy="523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5</a:t>
            </a:r>
          </a:p>
        </p:txBody>
      </p: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1185802" y="2123038"/>
            <a:ext cx="6033360" cy="6595243"/>
            <a:chOff x="0" y="0"/>
            <a:chExt cx="5396230" cy="6350000"/>
          </a:xfrm>
        </p:grpSpPr>
        <p:sp>
          <p:nvSpPr>
            <p:cNvPr id="36" name="Freeform 36"/>
            <p:cNvSpPr/>
            <p:nvPr/>
          </p:nvSpPr>
          <p:spPr>
            <a:xfrm>
              <a:off x="11430" y="11430"/>
              <a:ext cx="5373370" cy="6327140"/>
            </a:xfrm>
            <a:custGeom>
              <a:avLst/>
              <a:gdLst/>
              <a:ahLst/>
              <a:cxnLst/>
              <a:rect l="l" t="t" r="r" b="b"/>
              <a:pathLst>
                <a:path w="5373370" h="6327140">
                  <a:moveTo>
                    <a:pt x="5373370" y="610870"/>
                  </a:moveTo>
                  <a:lnTo>
                    <a:pt x="5373370" y="953770"/>
                  </a:lnTo>
                  <a:moveTo>
                    <a:pt x="5373370" y="953770"/>
                  </a:moveTo>
                  <a:lnTo>
                    <a:pt x="5373370" y="6079490"/>
                  </a:lnTo>
                  <a:cubicBezTo>
                    <a:pt x="5373370" y="6216650"/>
                    <a:pt x="5262880" y="6327140"/>
                    <a:pt x="5125720" y="6327140"/>
                  </a:cubicBezTo>
                  <a:lnTo>
                    <a:pt x="247650" y="6327140"/>
                  </a:lnTo>
                  <a:cubicBezTo>
                    <a:pt x="110490" y="6327140"/>
                    <a:pt x="0" y="6216650"/>
                    <a:pt x="0" y="6079490"/>
                  </a:cubicBezTo>
                  <a:lnTo>
                    <a:pt x="0" y="247650"/>
                  </a:lnTo>
                  <a:cubicBezTo>
                    <a:pt x="0" y="110490"/>
                    <a:pt x="110490" y="0"/>
                    <a:pt x="247650" y="0"/>
                  </a:cubicBezTo>
                  <a:lnTo>
                    <a:pt x="5125720" y="0"/>
                  </a:lnTo>
                  <a:cubicBezTo>
                    <a:pt x="5262880" y="0"/>
                    <a:pt x="5373370" y="110490"/>
                    <a:pt x="5373370" y="247650"/>
                  </a:cubicBezTo>
                  <a:lnTo>
                    <a:pt x="5373370" y="610870"/>
                  </a:lnTo>
                </a:path>
              </a:pathLst>
            </a:custGeom>
            <a:blipFill>
              <a:blip r:embed="rId4"/>
              <a:stretch>
                <a:fillRect l="-63358" r="-13211"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5148580" y="471170"/>
              <a:ext cx="236220" cy="5868670"/>
            </a:xfrm>
            <a:custGeom>
              <a:avLst/>
              <a:gdLst/>
              <a:ahLst/>
              <a:cxnLst/>
              <a:rect l="l" t="t" r="r" b="b"/>
              <a:pathLst>
                <a:path w="236220" h="5868670">
                  <a:moveTo>
                    <a:pt x="236220" y="240030"/>
                  </a:moveTo>
                  <a:lnTo>
                    <a:pt x="236220" y="494030"/>
                  </a:lnTo>
                  <a:moveTo>
                    <a:pt x="236220" y="494030"/>
                  </a:moveTo>
                  <a:lnTo>
                    <a:pt x="236220" y="5868670"/>
                  </a:lnTo>
                  <a:lnTo>
                    <a:pt x="0" y="5868670"/>
                  </a:lnTo>
                  <a:lnTo>
                    <a:pt x="0" y="0"/>
                  </a:lnTo>
                  <a:lnTo>
                    <a:pt x="236220" y="0"/>
                  </a:lnTo>
                  <a:lnTo>
                    <a:pt x="236220" y="240030"/>
                  </a:lnTo>
                </a:path>
              </a:pathLst>
            </a:custGeom>
            <a:solidFill>
              <a:srgbClr val="FFFCF0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11430" y="11430"/>
              <a:ext cx="5373370" cy="4245610"/>
            </a:xfrm>
            <a:custGeom>
              <a:avLst/>
              <a:gdLst/>
              <a:ahLst/>
              <a:cxnLst/>
              <a:rect l="l" t="t" r="r" b="b"/>
              <a:pathLst>
                <a:path w="5373370" h="4245610">
                  <a:moveTo>
                    <a:pt x="5373370" y="2345690"/>
                  </a:moveTo>
                  <a:lnTo>
                    <a:pt x="5373370" y="4182110"/>
                  </a:lnTo>
                  <a:cubicBezTo>
                    <a:pt x="5373370" y="4217670"/>
                    <a:pt x="5344160" y="4245610"/>
                    <a:pt x="5309870" y="4245610"/>
                  </a:cubicBezTo>
                  <a:lnTo>
                    <a:pt x="5201920" y="4245610"/>
                  </a:lnTo>
                  <a:cubicBezTo>
                    <a:pt x="5166360" y="4245610"/>
                    <a:pt x="5138420" y="4216400"/>
                    <a:pt x="5138420" y="4182110"/>
                  </a:cubicBezTo>
                  <a:lnTo>
                    <a:pt x="5138420" y="2345690"/>
                  </a:lnTo>
                  <a:cubicBezTo>
                    <a:pt x="5138420" y="2310130"/>
                    <a:pt x="5167630" y="2282190"/>
                    <a:pt x="5201920" y="2282190"/>
                  </a:cubicBezTo>
                  <a:lnTo>
                    <a:pt x="5309870" y="2282190"/>
                  </a:lnTo>
                  <a:cubicBezTo>
                    <a:pt x="5344160" y="2282190"/>
                    <a:pt x="5373370" y="2310130"/>
                    <a:pt x="5373370" y="2345690"/>
                  </a:cubicBezTo>
                  <a:close/>
                  <a:moveTo>
                    <a:pt x="5126990" y="0"/>
                  </a:moveTo>
                  <a:lnTo>
                    <a:pt x="246380" y="0"/>
                  </a:lnTo>
                  <a:cubicBezTo>
                    <a:pt x="110490" y="0"/>
                    <a:pt x="0" y="110490"/>
                    <a:pt x="0" y="246380"/>
                  </a:cubicBezTo>
                  <a:lnTo>
                    <a:pt x="0" y="458470"/>
                  </a:lnTo>
                  <a:lnTo>
                    <a:pt x="5373370" y="458470"/>
                  </a:lnTo>
                  <a:lnTo>
                    <a:pt x="5373370" y="246380"/>
                  </a:lnTo>
                  <a:cubicBezTo>
                    <a:pt x="5373370" y="110490"/>
                    <a:pt x="5262880" y="0"/>
                    <a:pt x="5126990" y="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220980" y="160020"/>
              <a:ext cx="651510" cy="162560"/>
            </a:xfrm>
            <a:custGeom>
              <a:avLst/>
              <a:gdLst/>
              <a:ahLst/>
              <a:cxnLst/>
              <a:rect l="l" t="t" r="r" b="b"/>
              <a:pathLst>
                <a:path w="651510" h="162560">
                  <a:moveTo>
                    <a:pt x="162560" y="81280"/>
                  </a:moveTo>
                  <a:cubicBezTo>
                    <a:pt x="162560" y="125730"/>
                    <a:pt x="125730" y="162560"/>
                    <a:pt x="81280" y="162560"/>
                  </a:cubicBezTo>
                  <a:cubicBezTo>
                    <a:pt x="36830" y="162560"/>
                    <a:pt x="0" y="125730"/>
                    <a:pt x="0" y="81280"/>
                  </a:cubicBezTo>
                  <a:cubicBezTo>
                    <a:pt x="0" y="36830"/>
                    <a:pt x="36830" y="0"/>
                    <a:pt x="81280" y="0"/>
                  </a:cubicBezTo>
                  <a:cubicBezTo>
                    <a:pt x="125730" y="0"/>
                    <a:pt x="162560" y="35560"/>
                    <a:pt x="162560" y="81280"/>
                  </a:cubicBezTo>
                  <a:close/>
                  <a:moveTo>
                    <a:pt x="570230" y="0"/>
                  </a:moveTo>
                  <a:cubicBezTo>
                    <a:pt x="525780" y="0"/>
                    <a:pt x="488950" y="36830"/>
                    <a:pt x="488950" y="81280"/>
                  </a:cubicBezTo>
                  <a:cubicBezTo>
                    <a:pt x="488950" y="125730"/>
                    <a:pt x="525780" y="162560"/>
                    <a:pt x="570230" y="162560"/>
                  </a:cubicBezTo>
                  <a:cubicBezTo>
                    <a:pt x="614680" y="162560"/>
                    <a:pt x="651510" y="125730"/>
                    <a:pt x="651510" y="81280"/>
                  </a:cubicBezTo>
                  <a:cubicBezTo>
                    <a:pt x="651510" y="36830"/>
                    <a:pt x="614680" y="0"/>
                    <a:pt x="570230" y="0"/>
                  </a:cubicBezTo>
                  <a:close/>
                  <a:moveTo>
                    <a:pt x="325120" y="0"/>
                  </a:moveTo>
                  <a:cubicBezTo>
                    <a:pt x="280670" y="0"/>
                    <a:pt x="243840" y="36830"/>
                    <a:pt x="243840" y="81280"/>
                  </a:cubicBezTo>
                  <a:cubicBezTo>
                    <a:pt x="243840" y="125730"/>
                    <a:pt x="280670" y="162560"/>
                    <a:pt x="325120" y="162560"/>
                  </a:cubicBezTo>
                  <a:cubicBezTo>
                    <a:pt x="369570" y="162560"/>
                    <a:pt x="406400" y="125730"/>
                    <a:pt x="406400" y="81280"/>
                  </a:cubicBezTo>
                  <a:cubicBezTo>
                    <a:pt x="406400" y="36830"/>
                    <a:pt x="370840" y="0"/>
                    <a:pt x="325120" y="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0" y="0"/>
              <a:ext cx="5397500" cy="6350000"/>
            </a:xfrm>
            <a:custGeom>
              <a:avLst/>
              <a:gdLst/>
              <a:ahLst/>
              <a:cxnLst/>
              <a:rect l="l" t="t" r="r" b="b"/>
              <a:pathLst>
                <a:path w="5397500" h="6350000">
                  <a:moveTo>
                    <a:pt x="5137150" y="0"/>
                  </a:moveTo>
                  <a:lnTo>
                    <a:pt x="259080" y="0"/>
                  </a:lnTo>
                  <a:cubicBezTo>
                    <a:pt x="115570" y="0"/>
                    <a:pt x="0" y="115570"/>
                    <a:pt x="0" y="259080"/>
                  </a:cubicBezTo>
                  <a:lnTo>
                    <a:pt x="0" y="6090920"/>
                  </a:lnTo>
                  <a:cubicBezTo>
                    <a:pt x="0" y="6234430"/>
                    <a:pt x="115570" y="6350000"/>
                    <a:pt x="259080" y="6350000"/>
                  </a:cubicBezTo>
                  <a:lnTo>
                    <a:pt x="5137150" y="6350000"/>
                  </a:lnTo>
                  <a:cubicBezTo>
                    <a:pt x="5140960" y="6350000"/>
                    <a:pt x="5143500" y="6350000"/>
                    <a:pt x="5147310" y="6350000"/>
                  </a:cubicBezTo>
                  <a:lnTo>
                    <a:pt x="5148580" y="6350000"/>
                  </a:lnTo>
                  <a:cubicBezTo>
                    <a:pt x="5149850" y="6350000"/>
                    <a:pt x="5149850" y="6350000"/>
                    <a:pt x="5151120" y="6350000"/>
                  </a:cubicBezTo>
                  <a:cubicBezTo>
                    <a:pt x="5288280" y="6343650"/>
                    <a:pt x="5397500" y="6230620"/>
                    <a:pt x="5397500" y="6092190"/>
                  </a:cubicBezTo>
                  <a:lnTo>
                    <a:pt x="5397500" y="4145280"/>
                  </a:lnTo>
                  <a:lnTo>
                    <a:pt x="5397500" y="2406650"/>
                  </a:lnTo>
                  <a:lnTo>
                    <a:pt x="5397500" y="471170"/>
                  </a:lnTo>
                  <a:lnTo>
                    <a:pt x="5397500" y="259080"/>
                  </a:lnTo>
                  <a:cubicBezTo>
                    <a:pt x="5396230" y="115570"/>
                    <a:pt x="5279390" y="0"/>
                    <a:pt x="5137150" y="0"/>
                  </a:cubicBezTo>
                  <a:close/>
                  <a:moveTo>
                    <a:pt x="259080" y="22860"/>
                  </a:moveTo>
                  <a:lnTo>
                    <a:pt x="5137150" y="22860"/>
                  </a:lnTo>
                  <a:cubicBezTo>
                    <a:pt x="5267960" y="22860"/>
                    <a:pt x="5373370" y="128270"/>
                    <a:pt x="5373370" y="259080"/>
                  </a:cubicBezTo>
                  <a:lnTo>
                    <a:pt x="5373370" y="459740"/>
                  </a:lnTo>
                  <a:lnTo>
                    <a:pt x="5147310" y="459740"/>
                  </a:lnTo>
                  <a:lnTo>
                    <a:pt x="22860" y="459740"/>
                  </a:lnTo>
                  <a:lnTo>
                    <a:pt x="22860" y="259080"/>
                  </a:lnTo>
                  <a:cubicBezTo>
                    <a:pt x="22860" y="128270"/>
                    <a:pt x="128270" y="22860"/>
                    <a:pt x="259080" y="22860"/>
                  </a:cubicBezTo>
                  <a:close/>
                  <a:moveTo>
                    <a:pt x="22860" y="6090920"/>
                  </a:moveTo>
                  <a:lnTo>
                    <a:pt x="22860" y="481330"/>
                  </a:lnTo>
                  <a:lnTo>
                    <a:pt x="5137150" y="481330"/>
                  </a:lnTo>
                  <a:lnTo>
                    <a:pt x="5137150" y="6327140"/>
                  </a:lnTo>
                  <a:lnTo>
                    <a:pt x="259080" y="6327140"/>
                  </a:lnTo>
                  <a:cubicBezTo>
                    <a:pt x="128270" y="6327140"/>
                    <a:pt x="22860" y="6221730"/>
                    <a:pt x="22860" y="6090920"/>
                  </a:cubicBezTo>
                  <a:close/>
                  <a:moveTo>
                    <a:pt x="5373370" y="6090920"/>
                  </a:moveTo>
                  <a:cubicBezTo>
                    <a:pt x="5373370" y="6214110"/>
                    <a:pt x="5279390" y="6314440"/>
                    <a:pt x="5158740" y="6325870"/>
                  </a:cubicBezTo>
                  <a:lnTo>
                    <a:pt x="5158740" y="4216400"/>
                  </a:lnTo>
                  <a:cubicBezTo>
                    <a:pt x="5181600" y="4248150"/>
                    <a:pt x="5218430" y="4269740"/>
                    <a:pt x="5260340" y="4269740"/>
                  </a:cubicBezTo>
                  <a:lnTo>
                    <a:pt x="5270500" y="4269740"/>
                  </a:lnTo>
                  <a:cubicBezTo>
                    <a:pt x="5312410" y="4269740"/>
                    <a:pt x="5350510" y="4248150"/>
                    <a:pt x="5372100" y="4216400"/>
                  </a:cubicBezTo>
                  <a:lnTo>
                    <a:pt x="5372100" y="6090920"/>
                  </a:lnTo>
                  <a:lnTo>
                    <a:pt x="5373370" y="6090920"/>
                  </a:lnTo>
                  <a:close/>
                  <a:moveTo>
                    <a:pt x="5158740" y="4145280"/>
                  </a:moveTo>
                  <a:lnTo>
                    <a:pt x="5158740" y="2406650"/>
                  </a:lnTo>
                  <a:cubicBezTo>
                    <a:pt x="5158740" y="2350770"/>
                    <a:pt x="5204460" y="2305050"/>
                    <a:pt x="5260340" y="2305050"/>
                  </a:cubicBezTo>
                  <a:lnTo>
                    <a:pt x="5270500" y="2305050"/>
                  </a:lnTo>
                  <a:cubicBezTo>
                    <a:pt x="5326380" y="2305050"/>
                    <a:pt x="5372100" y="2350770"/>
                    <a:pt x="5372100" y="2406650"/>
                  </a:cubicBezTo>
                  <a:lnTo>
                    <a:pt x="5372100" y="4145280"/>
                  </a:lnTo>
                  <a:cubicBezTo>
                    <a:pt x="5372100" y="4201160"/>
                    <a:pt x="5326380" y="4246880"/>
                    <a:pt x="5270500" y="4246880"/>
                  </a:cubicBezTo>
                  <a:lnTo>
                    <a:pt x="5260340" y="4246880"/>
                  </a:lnTo>
                  <a:cubicBezTo>
                    <a:pt x="5204460" y="4246880"/>
                    <a:pt x="5158740" y="4201160"/>
                    <a:pt x="5158740" y="4145280"/>
                  </a:cubicBezTo>
                  <a:close/>
                  <a:moveTo>
                    <a:pt x="5271770" y="2282190"/>
                  </a:moveTo>
                  <a:lnTo>
                    <a:pt x="5261610" y="2282190"/>
                  </a:lnTo>
                  <a:cubicBezTo>
                    <a:pt x="5219700" y="2282190"/>
                    <a:pt x="5181600" y="2303780"/>
                    <a:pt x="5160010" y="2335530"/>
                  </a:cubicBezTo>
                  <a:lnTo>
                    <a:pt x="5160010" y="481330"/>
                  </a:lnTo>
                  <a:lnTo>
                    <a:pt x="5374640" y="481330"/>
                  </a:lnTo>
                  <a:lnTo>
                    <a:pt x="5374640" y="2334260"/>
                  </a:lnTo>
                  <a:cubicBezTo>
                    <a:pt x="5350510" y="2303780"/>
                    <a:pt x="5313680" y="2282190"/>
                    <a:pt x="5271770" y="2282190"/>
                  </a:cubicBezTo>
                  <a:close/>
                  <a:moveTo>
                    <a:pt x="302260" y="332740"/>
                  </a:moveTo>
                  <a:cubicBezTo>
                    <a:pt x="353060" y="332740"/>
                    <a:pt x="394970" y="290830"/>
                    <a:pt x="394970" y="240030"/>
                  </a:cubicBezTo>
                  <a:cubicBezTo>
                    <a:pt x="394970" y="189230"/>
                    <a:pt x="353060" y="147320"/>
                    <a:pt x="302260" y="147320"/>
                  </a:cubicBezTo>
                  <a:cubicBezTo>
                    <a:pt x="251460" y="147320"/>
                    <a:pt x="209550" y="190500"/>
                    <a:pt x="209550" y="241300"/>
                  </a:cubicBezTo>
                  <a:cubicBezTo>
                    <a:pt x="209550" y="292100"/>
                    <a:pt x="251460" y="332740"/>
                    <a:pt x="302260" y="332740"/>
                  </a:cubicBezTo>
                  <a:close/>
                  <a:moveTo>
                    <a:pt x="302260" y="171450"/>
                  </a:moveTo>
                  <a:cubicBezTo>
                    <a:pt x="340360" y="171450"/>
                    <a:pt x="372110" y="203200"/>
                    <a:pt x="372110" y="241300"/>
                  </a:cubicBezTo>
                  <a:cubicBezTo>
                    <a:pt x="372110" y="279400"/>
                    <a:pt x="340360" y="311150"/>
                    <a:pt x="302260" y="311150"/>
                  </a:cubicBezTo>
                  <a:cubicBezTo>
                    <a:pt x="264160" y="311150"/>
                    <a:pt x="232410" y="279400"/>
                    <a:pt x="232410" y="241300"/>
                  </a:cubicBezTo>
                  <a:cubicBezTo>
                    <a:pt x="232410" y="201930"/>
                    <a:pt x="264160" y="171450"/>
                    <a:pt x="302260" y="171450"/>
                  </a:cubicBezTo>
                  <a:close/>
                  <a:moveTo>
                    <a:pt x="546100" y="332740"/>
                  </a:moveTo>
                  <a:cubicBezTo>
                    <a:pt x="596900" y="332740"/>
                    <a:pt x="638810" y="290830"/>
                    <a:pt x="638810" y="240030"/>
                  </a:cubicBezTo>
                  <a:cubicBezTo>
                    <a:pt x="638810" y="189230"/>
                    <a:pt x="596900" y="148590"/>
                    <a:pt x="546100" y="148590"/>
                  </a:cubicBezTo>
                  <a:cubicBezTo>
                    <a:pt x="495300" y="148590"/>
                    <a:pt x="454660" y="190500"/>
                    <a:pt x="454660" y="241300"/>
                  </a:cubicBezTo>
                  <a:cubicBezTo>
                    <a:pt x="454660" y="292100"/>
                    <a:pt x="495300" y="332740"/>
                    <a:pt x="546100" y="332740"/>
                  </a:cubicBezTo>
                  <a:close/>
                  <a:moveTo>
                    <a:pt x="546100" y="171450"/>
                  </a:moveTo>
                  <a:cubicBezTo>
                    <a:pt x="584200" y="171450"/>
                    <a:pt x="615950" y="203200"/>
                    <a:pt x="615950" y="241300"/>
                  </a:cubicBezTo>
                  <a:cubicBezTo>
                    <a:pt x="615950" y="279400"/>
                    <a:pt x="584200" y="311150"/>
                    <a:pt x="546100" y="311150"/>
                  </a:cubicBezTo>
                  <a:cubicBezTo>
                    <a:pt x="508000" y="311150"/>
                    <a:pt x="476250" y="279400"/>
                    <a:pt x="476250" y="241300"/>
                  </a:cubicBezTo>
                  <a:cubicBezTo>
                    <a:pt x="476250" y="201930"/>
                    <a:pt x="508000" y="171450"/>
                    <a:pt x="546100" y="171450"/>
                  </a:cubicBezTo>
                  <a:close/>
                  <a:moveTo>
                    <a:pt x="791210" y="332740"/>
                  </a:moveTo>
                  <a:cubicBezTo>
                    <a:pt x="842010" y="332740"/>
                    <a:pt x="883920" y="290830"/>
                    <a:pt x="883920" y="240030"/>
                  </a:cubicBezTo>
                  <a:cubicBezTo>
                    <a:pt x="883920" y="189230"/>
                    <a:pt x="842010" y="147320"/>
                    <a:pt x="791210" y="147320"/>
                  </a:cubicBezTo>
                  <a:cubicBezTo>
                    <a:pt x="740410" y="147320"/>
                    <a:pt x="698500" y="190500"/>
                    <a:pt x="698500" y="241300"/>
                  </a:cubicBezTo>
                  <a:cubicBezTo>
                    <a:pt x="698500" y="292100"/>
                    <a:pt x="740410" y="332740"/>
                    <a:pt x="791210" y="332740"/>
                  </a:cubicBezTo>
                  <a:close/>
                  <a:moveTo>
                    <a:pt x="791210" y="171450"/>
                  </a:moveTo>
                  <a:cubicBezTo>
                    <a:pt x="829310" y="171450"/>
                    <a:pt x="861060" y="203200"/>
                    <a:pt x="861060" y="241300"/>
                  </a:cubicBezTo>
                  <a:cubicBezTo>
                    <a:pt x="861060" y="279400"/>
                    <a:pt x="829310" y="311150"/>
                    <a:pt x="791210" y="311150"/>
                  </a:cubicBezTo>
                  <a:cubicBezTo>
                    <a:pt x="753110" y="311150"/>
                    <a:pt x="721360" y="279400"/>
                    <a:pt x="721360" y="241300"/>
                  </a:cubicBezTo>
                  <a:cubicBezTo>
                    <a:pt x="721360" y="201930"/>
                    <a:pt x="751840" y="171450"/>
                    <a:pt x="791210" y="171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99552"/>
            <a:ext cx="16230600" cy="6456015"/>
            <a:chOff x="0" y="0"/>
            <a:chExt cx="5490351" cy="21838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183887"/>
            </a:xfrm>
            <a:custGeom>
              <a:avLst/>
              <a:gdLst/>
              <a:ahLst/>
              <a:cxnLst/>
              <a:rect l="l" t="t" r="r" b="b"/>
              <a:pathLst>
                <a:path w="5490351" h="2183887">
                  <a:moveTo>
                    <a:pt x="5365891" y="2183886"/>
                  </a:moveTo>
                  <a:lnTo>
                    <a:pt x="124460" y="2183886"/>
                  </a:lnTo>
                  <a:cubicBezTo>
                    <a:pt x="55880" y="2183886"/>
                    <a:pt x="0" y="2128007"/>
                    <a:pt x="0" y="205942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059427"/>
                  </a:lnTo>
                  <a:cubicBezTo>
                    <a:pt x="5490351" y="2128007"/>
                    <a:pt x="5434471" y="2183887"/>
                    <a:pt x="5365891" y="2183887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029262" y="744619"/>
            <a:ext cx="9230038" cy="1276350"/>
            <a:chOff x="0" y="0"/>
            <a:chExt cx="5684114" cy="7860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684114" cy="786012"/>
            </a:xfrm>
            <a:custGeom>
              <a:avLst/>
              <a:gdLst/>
              <a:ahLst/>
              <a:cxnLst/>
              <a:rect l="l" t="t" r="r" b="b"/>
              <a:pathLst>
                <a:path w="5684114" h="786012">
                  <a:moveTo>
                    <a:pt x="5559654" y="786012"/>
                  </a:moveTo>
                  <a:lnTo>
                    <a:pt x="124460" y="786012"/>
                  </a:lnTo>
                  <a:cubicBezTo>
                    <a:pt x="55880" y="786012"/>
                    <a:pt x="0" y="730132"/>
                    <a:pt x="0" y="6615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59654" y="0"/>
                  </a:lnTo>
                  <a:cubicBezTo>
                    <a:pt x="5628234" y="0"/>
                    <a:pt x="5684114" y="55880"/>
                    <a:pt x="5684114" y="124460"/>
                  </a:cubicBezTo>
                  <a:lnTo>
                    <a:pt x="5684114" y="661552"/>
                  </a:lnTo>
                  <a:cubicBezTo>
                    <a:pt x="5684114" y="730132"/>
                    <a:pt x="5628234" y="786012"/>
                    <a:pt x="5559654" y="786012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384757" y="2778549"/>
          <a:ext cx="15518487" cy="6098023"/>
        </p:xfrm>
        <a:graphic>
          <a:graphicData uri="http://schemas.openxmlformats.org/drawingml/2006/table">
            <a:tbl>
              <a:tblPr/>
              <a:tblGrid>
                <a:gridCol w="1428839"/>
                <a:gridCol w="10224924"/>
                <a:gridCol w="3864724"/>
              </a:tblGrid>
              <a:tr h="9721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 Bold Bold"/>
                        </a:rPr>
                        <a:t>Task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 Bold Bold"/>
                        </a:rPr>
                        <a:t>Notes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Started a savings account for retirement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Double click to add notes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Downsized debt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Calculated income needed for retirement expenses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Budgeted cost of medical care upon retirement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Attended a Retirement 101 webinar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5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Acquired an investment plan purely for growing retirement money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8186581" y="744619"/>
          <a:ext cx="8915399" cy="1276350"/>
        </p:xfrm>
        <a:graphic>
          <a:graphicData uri="http://schemas.openxmlformats.org/drawingml/2006/table">
            <a:tbl>
              <a:tblPr/>
              <a:tblGrid>
                <a:gridCol w="2403886"/>
                <a:gridCol w="3028158"/>
                <a:gridCol w="3483355"/>
              </a:tblGrid>
              <a:tr h="12763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Age today:</a:t>
                      </a:r>
                    </a:p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Poppins Light"/>
                        </a:rPr>
                        <a:t>28 years old</a:t>
                      </a: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Age at retirement:</a:t>
                      </a:r>
                    </a:p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Poppins Light"/>
                        </a:rPr>
                        <a:t>60 years old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Years to retirement:</a:t>
                      </a:r>
                    </a:p>
                    <a:p>
                      <a:r>
                        <a:rPr lang="en-US" sz="2000">
                          <a:solidFill>
                            <a:srgbClr val="000000"/>
                          </a:solidFill>
                          <a:latin typeface="Poppins Light"/>
                        </a:rPr>
                        <a:t>32 years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93424"/>
            <a:ext cx="503353" cy="5033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93424"/>
            <a:ext cx="503353" cy="50335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744619"/>
            <a:ext cx="6622224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Poppins Bold"/>
              </a:rPr>
              <a:t>Retirement Planning Checklist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06461"/>
            <a:ext cx="16230600" cy="5851089"/>
            <a:chOff x="0" y="0"/>
            <a:chExt cx="5490351" cy="19792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1979257"/>
            </a:xfrm>
            <a:custGeom>
              <a:avLst/>
              <a:gdLst/>
              <a:ahLst/>
              <a:cxnLst/>
              <a:rect l="l" t="t" r="r" b="b"/>
              <a:pathLst>
                <a:path w="5490351" h="1979257">
                  <a:moveTo>
                    <a:pt x="5365891" y="1979257"/>
                  </a:moveTo>
                  <a:lnTo>
                    <a:pt x="124460" y="1979257"/>
                  </a:lnTo>
                  <a:cubicBezTo>
                    <a:pt x="55880" y="1979257"/>
                    <a:pt x="0" y="1923377"/>
                    <a:pt x="0" y="18547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854797"/>
                  </a:lnTo>
                  <a:cubicBezTo>
                    <a:pt x="5490351" y="1923377"/>
                    <a:pt x="5434471" y="1979257"/>
                    <a:pt x="5365891" y="1979257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681660"/>
            <a:ext cx="12178222" cy="984418"/>
            <a:chOff x="0" y="0"/>
            <a:chExt cx="13684409" cy="110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85679" cy="1106170"/>
            </a:xfrm>
            <a:custGeom>
              <a:avLst/>
              <a:gdLst/>
              <a:ahLst/>
              <a:cxnLst/>
              <a:rect l="l" t="t" r="r" b="b"/>
              <a:pathLst>
                <a:path w="13685679" h="1106170">
                  <a:moveTo>
                    <a:pt x="13131960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13131960" y="0"/>
                  </a:lnTo>
                  <a:cubicBezTo>
                    <a:pt x="13438029" y="0"/>
                    <a:pt x="13685679" y="247650"/>
                    <a:pt x="13685679" y="553720"/>
                  </a:cubicBezTo>
                  <a:cubicBezTo>
                    <a:pt x="13684410" y="858520"/>
                    <a:pt x="13436760" y="1106170"/>
                    <a:pt x="13131960" y="1106170"/>
                  </a:cubicBezTo>
                  <a:close/>
                </a:path>
              </a:pathLst>
            </a:custGeom>
            <a:solidFill>
              <a:srgbClr val="BADAD5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328130" y="2116533"/>
          <a:ext cx="15631740" cy="5614346"/>
        </p:xfrm>
        <a:graphic>
          <a:graphicData uri="http://schemas.openxmlformats.org/drawingml/2006/table">
            <a:tbl>
              <a:tblPr/>
              <a:tblGrid>
                <a:gridCol w="2435961"/>
                <a:gridCol w="4398593"/>
                <a:gridCol w="4398593"/>
                <a:gridCol w="4398593"/>
              </a:tblGrid>
              <a:tr h="1009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 Bold Bold"/>
                        </a:rPr>
                        <a:t>Monthly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 Bold Bold"/>
                        </a:rPr>
                        <a:t>Quarterly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 Bold Bold"/>
                        </a:rPr>
                        <a:t>Annual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53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Social Security Income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$500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$6,000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Company Pension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$12,000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Investment Income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$2,000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$8,000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01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Other Income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$12,000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8438118" y="8055380"/>
            <a:ext cx="8821182" cy="1102656"/>
            <a:chOff x="0" y="0"/>
            <a:chExt cx="5283160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283160" cy="660400"/>
            </a:xfrm>
            <a:custGeom>
              <a:avLst/>
              <a:gdLst/>
              <a:ahLst/>
              <a:cxnLst/>
              <a:rect l="l" t="t" r="r" b="b"/>
              <a:pathLst>
                <a:path w="5283160" h="660400">
                  <a:moveTo>
                    <a:pt x="515870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58701" y="0"/>
                  </a:lnTo>
                  <a:cubicBezTo>
                    <a:pt x="5227281" y="0"/>
                    <a:pt x="5283160" y="55880"/>
                    <a:pt x="5283160" y="124460"/>
                  </a:cubicBezTo>
                  <a:lnTo>
                    <a:pt x="5283160" y="535940"/>
                  </a:lnTo>
                  <a:cubicBezTo>
                    <a:pt x="5283160" y="604520"/>
                    <a:pt x="5227281" y="660400"/>
                    <a:pt x="5158701" y="66040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59068" y="8146087"/>
          <a:ext cx="8200801" cy="845990"/>
        </p:xfrm>
        <a:graphic>
          <a:graphicData uri="http://schemas.openxmlformats.org/drawingml/2006/table">
            <a:tbl>
              <a:tblPr/>
              <a:tblGrid>
                <a:gridCol w="3828737"/>
                <a:gridCol w="4372064"/>
              </a:tblGrid>
              <a:tr h="84599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 Medium Bold"/>
                        </a:rPr>
                        <a:t>Total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oppins Bold Bold"/>
                        </a:rPr>
                        <a:t>$38,000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62698" y="872182"/>
            <a:ext cx="603376" cy="60337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555795" y="859787"/>
            <a:ext cx="9683064" cy="685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 dirty="0">
                <a:solidFill>
                  <a:srgbClr val="000000"/>
                </a:solidFill>
                <a:latin typeface="Poppins Bold"/>
              </a:rPr>
              <a:t>Retirement Income 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10534"/>
            <a:ext cx="6504856" cy="650485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565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979276" y="835728"/>
            <a:ext cx="11280024" cy="8615545"/>
            <a:chOff x="0" y="0"/>
            <a:chExt cx="3815712" cy="29143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15712" cy="2914394"/>
            </a:xfrm>
            <a:custGeom>
              <a:avLst/>
              <a:gdLst/>
              <a:ahLst/>
              <a:cxnLst/>
              <a:rect l="l" t="t" r="r" b="b"/>
              <a:pathLst>
                <a:path w="3815712" h="2914394">
                  <a:moveTo>
                    <a:pt x="3691252" y="2914394"/>
                  </a:moveTo>
                  <a:lnTo>
                    <a:pt x="124460" y="2914394"/>
                  </a:lnTo>
                  <a:cubicBezTo>
                    <a:pt x="55880" y="2914394"/>
                    <a:pt x="0" y="2858514"/>
                    <a:pt x="0" y="27899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91252" y="0"/>
                  </a:lnTo>
                  <a:cubicBezTo>
                    <a:pt x="3759832" y="0"/>
                    <a:pt x="3815712" y="55880"/>
                    <a:pt x="3815712" y="124460"/>
                  </a:cubicBezTo>
                  <a:lnTo>
                    <a:pt x="3815712" y="2789934"/>
                  </a:lnTo>
                  <a:cubicBezTo>
                    <a:pt x="3815712" y="2858514"/>
                    <a:pt x="3759832" y="2914394"/>
                    <a:pt x="3691252" y="2914394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232128" y="979103"/>
          <a:ext cx="10774320" cy="8312165"/>
        </p:xfrm>
        <a:graphic>
          <a:graphicData uri="http://schemas.openxmlformats.org/drawingml/2006/table">
            <a:tbl>
              <a:tblPr/>
              <a:tblGrid>
                <a:gridCol w="4528506"/>
                <a:gridCol w="3122907"/>
                <a:gridCol w="3122907"/>
              </a:tblGrid>
              <a:tr h="1384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Bold Bold"/>
                        </a:rPr>
                        <a:t>Current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Bold Bold"/>
                        </a:rPr>
                        <a:t>Estimated Cost Upon Retirement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06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Housing or Rent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$850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72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Transportation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$200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$350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72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Electricity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$500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$650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72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Water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$75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34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Cable TV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$75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1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Internet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$90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$110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1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Communication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$30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$45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5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Bold Bold"/>
                        </a:rPr>
                        <a:t>Total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$,1770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oppins Medium"/>
                        </a:rPr>
                        <a:t>$2,305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028700" y="835728"/>
            <a:ext cx="442640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Poppins Bold"/>
              </a:rPr>
              <a:t>Basic Monthly Requirements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380581" y="7162415"/>
            <a:ext cx="1801094" cy="1801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783745" y="5979171"/>
            <a:ext cx="5927412" cy="592741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894991" y="-2128101"/>
            <a:ext cx="9304399" cy="930439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2E16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1280024" cy="8229600"/>
            <a:chOff x="0" y="0"/>
            <a:chExt cx="3815712" cy="2783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5712" cy="2783840"/>
            </a:xfrm>
            <a:custGeom>
              <a:avLst/>
              <a:gdLst/>
              <a:ahLst/>
              <a:cxnLst/>
              <a:rect l="l" t="t" r="r" b="b"/>
              <a:pathLst>
                <a:path w="3815712" h="2783840">
                  <a:moveTo>
                    <a:pt x="3691252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91252" y="0"/>
                  </a:lnTo>
                  <a:cubicBezTo>
                    <a:pt x="3759832" y="0"/>
                    <a:pt x="3815712" y="55880"/>
                    <a:pt x="3815712" y="124460"/>
                  </a:cubicBezTo>
                  <a:lnTo>
                    <a:pt x="3815712" y="2659380"/>
                  </a:lnTo>
                  <a:cubicBezTo>
                    <a:pt x="3815712" y="2727960"/>
                    <a:pt x="3759832" y="2783840"/>
                    <a:pt x="3691252" y="2783840"/>
                  </a:cubicBezTo>
                  <a:close/>
                </a:path>
              </a:pathLst>
            </a:custGeom>
            <a:solidFill>
              <a:srgbClr val="FFFCF0"/>
            </a:solidFill>
          </p:spPr>
        </p:sp>
      </p:grp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294860" y="1223962"/>
          <a:ext cx="10747704" cy="7839075"/>
        </p:xfrm>
        <a:graphic>
          <a:graphicData uri="http://schemas.openxmlformats.org/drawingml/2006/table">
            <a:tbl>
              <a:tblPr/>
              <a:tblGrid>
                <a:gridCol w="4493167"/>
                <a:gridCol w="3147306"/>
                <a:gridCol w="3107231"/>
              </a:tblGrid>
              <a:tr h="12477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 Bold Bold"/>
                        </a:rPr>
                        <a:t>Current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 Bold Bold"/>
                        </a:rPr>
                        <a:t>Estimated Cost Upon Retirement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Food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$850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Clothing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$500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$650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Travel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$2,000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Entertainment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$75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Membership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$75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Shopping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$850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$1,000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 Bold"/>
                        </a:rPr>
                        <a:t>Total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$3,300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189">
                          <a:solidFill>
                            <a:srgbClr val="000000"/>
                          </a:solidFill>
                          <a:latin typeface="Poppins Light"/>
                        </a:rPr>
                        <a:t>$4,800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55947" y="9360003"/>
            <a:ext cx="503353" cy="5033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028700" y="9360003"/>
            <a:ext cx="503353" cy="5033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4206177" y="3692621"/>
            <a:ext cx="5602893" cy="27505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747451" y="1028700"/>
            <a:ext cx="3687345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CF0"/>
                </a:solidFill>
                <a:latin typeface="Poppins Bold"/>
              </a:rPr>
              <a:t>Personal Monthly Expenses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12560</TotalTime>
  <Words>391</Words>
  <Application>Microsoft Office PowerPoint</Application>
  <PresentationFormat>Custom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Poppins Bold Bold</vt:lpstr>
      <vt:lpstr>Poppins Light Bold</vt:lpstr>
      <vt:lpstr>Poppins Medium Bold</vt:lpstr>
      <vt:lpstr>Poppins Light</vt:lpstr>
      <vt:lpstr>Marykate Bold</vt:lpstr>
      <vt:lpstr>Calibri</vt:lpstr>
      <vt:lpstr>Poppins Bold</vt:lpstr>
      <vt:lpstr>Poppins Medium</vt:lpstr>
      <vt:lpstr>Sigher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ogirians</cp:lastModifiedBy>
  <cp:revision>47</cp:revision>
  <dcterms:created xsi:type="dcterms:W3CDTF">2006-08-16T00:00:00Z</dcterms:created>
  <dcterms:modified xsi:type="dcterms:W3CDTF">2022-10-13T09:10:07Z</dcterms:modified>
  <dc:identifier>DAFMp0uzzlY</dc:identifier>
</cp:coreProperties>
</file>