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[</a:t>
            </a:r>
            <a:r>
              <a:rPr b="1" lang="en" sz="1900"/>
              <a:t>Analisis Hasil Survei Peluncuran Uji Coba Tablet Sauce and Spoon</a:t>
            </a:r>
            <a:r>
              <a:rPr b="1" lang="en" sz="4200">
                <a:solidFill>
                  <a:srgbClr val="0C7182"/>
                </a:solidFill>
              </a:rPr>
              <a:t>]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Uji Coba Peluncuran Tablet Sauce and Spoon - Sukses!</a:t>
            </a:r>
            <a:endParaRPr b="1" sz="20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Meluncurkan uji coba peluncuran tablet yang sukses dengan 50 pelanggan.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Menerima umpan balik berharga dari pelanggan melalui survei digital.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Mengumpulkan data yang dapat ditindaklanjuti untuk meningkatkan pengalaman pelanggan dan mengoptimalkan sistem pemesanan tablet.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Pencapaian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Pertanyaan:</a:t>
            </a:r>
            <a:endParaRPr b="1" sz="20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Seberapa puas pelanggan dengan pengalaman tablet secara keseluruhan?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Seberapa mudah pelanggan menggunakan tablet untuk memesan dan membayar?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Apakah pelanggan merasa waktu tunggu dan akurasi pesanan terpenuhi?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Apakah pelanggan mengalami masalah teknis dengan tablet?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Bagaimana preferensi pelanggan terkait layanan tablet versus interaksi pelayan?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Indikator Evaluasi:</a:t>
            </a:r>
            <a:endParaRPr b="1" sz="20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Peringkat kepuasan keseluruhan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Persentase pelanggan yang berhasil memesan dan membayar melalui tablet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Rata-rata waktu tunggu dan akurasi pesanan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Persentase pelanggan yang mengalami masalah teknis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Distribusi preferensi layanan pelanggan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46900" y="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 Evaluasi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Grafik Tanggapan Survei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03" y="654942"/>
            <a:ext cx="3694800" cy="2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768" y="599550"/>
            <a:ext cx="3694800" cy="2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44" y="2871840"/>
            <a:ext cx="3401100" cy="20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5768" y="2816449"/>
            <a:ext cx="3663900" cy="2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  Memenuhi Berbagai Kebutuhan dan Preferensi Pelanggan</a:t>
            </a:r>
            <a:endParaRPr b="1" sz="20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Meskipun sebagian besar pelanggan menyukai tablet, beberapa lebih memilih interaksi pelayan.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Menawarkan opsi layanan pelayan akan memberikan fleksibilitas dan meningkatkan kepuasan pelanggan secara keseluruhan.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Pelayan dapat membantu pelanggan yang kurang familiar dengan teknologi atau yang membutuhkan bantuan tambahan.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2805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Perbaikan dan Langkah Berikutnya [1]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Memastikan Pengalaman Tablet yang Lancar dan Bebas Gangguan</a:t>
            </a:r>
            <a:endParaRPr b="1" sz="20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Beberapa pelanggan mengalami masalah teknis dengan tablet, seperti layar membeku atau gangguan.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Meningkatkan pelatihan staf untuk membantu pelanggan dengan tablet dan mengatasi masalah teknis.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Menyediakan panduan dan materi pendukung yang mudah diakses bagi pelanggan.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Memperkuat upaya komunikasi untuk menjelaskan manfaat dan cara menggunakan sistem tablet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Perbaikan dan Langkah Berikutnya [2]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