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hSTQJuhJBpNs/yQvIOuNfEOaX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Edwin Solahudd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1-30T09:35:55.362">
    <p:pos x="2310" y="1489"/>
    <p:text>Revised to ensure consistency with the other parts of the course.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RckTBs"/>
      </p:ext>
    </p:extLst>
  </p:cm>
  <p:cm authorId="0" idx="2" dt="2023-01-30T09:37:31.204">
    <p:pos x="783" y="2407"/>
    <p:text>Revised to ensure consistency with the other parts of the course.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RckTB0"/>
      </p:ext>
    </p:extLst>
  </p:cm>
  <p:cm authorId="0" idx="3" dt="2023-01-30T09:37:02.521">
    <p:pos x="775" y="2048"/>
    <p:text>Revised to ensure consistency with the other parts of the course.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RckTBw"/>
      </p:ext>
    </p:extLst>
  </p:cm>
  <p:cm authorId="0" idx="4" dt="2023-01-30T09:35:06.797">
    <p:pos x="623" y="1489"/>
    <p:text>Revised to ensure consistency with the other parts of the course.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RckTBo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Proyek Plant Pals: Rencana Operasi dan Pelatihan</a:t>
            </a:r>
            <a:endParaRPr b="1" i="0" sz="17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Memantau kemajuan karyawan &amp; menyempurnakan proses pelatihan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Melatih karyawan </a:t>
            </a:r>
            <a:r>
              <a:rPr lang="en" sz="900"/>
              <a:t>dalam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menggunakan perangkat lunak dan peralatan baru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Mengembangkan sesi pelatihan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Menentukan protokol keselamatan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Mengawasi pemasangan peralatan </a:t>
            </a:r>
            <a:r>
              <a:rPr lang="en" sz="900"/>
              <a:t>pemenuhan pesanan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yang dilakukan vendor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Mengawasi pen</a:t>
            </a:r>
            <a:r>
              <a:rPr lang="en" sz="900">
                <a:solidFill>
                  <a:schemeClr val="dk1"/>
                </a:solidFill>
              </a:rPr>
              <a:t>yiap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perangkat lunak</a:t>
            </a:r>
            <a:r>
              <a:rPr lang="en" sz="900">
                <a:solidFill>
                  <a:schemeClr val="dk1"/>
                </a:solidFill>
              </a:rPr>
              <a:t> pemenuhan pesanan &amp; persediaan oleh </a:t>
            </a:r>
            <a:r>
              <a:rPr lang="en" sz="900">
                <a:solidFill>
                  <a:schemeClr val="dk1"/>
                </a:solidFill>
              </a:rPr>
              <a:t>vendor </a:t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Menghitung biaya pengiriman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Mempekerjakan </a:t>
            </a:r>
            <a:r>
              <a:rPr lang="en" sz="9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sopir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pengiriman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Men</a:t>
            </a:r>
            <a:r>
              <a:rPr lang="en" sz="9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cari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bahan kemasan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ctional Company Logo&#10;" id="76" name="Google Shape;76;p1" title="Office Green Company Logo"/>
          <p:cNvPicPr preferRelativeResize="0"/>
          <p:nvPr/>
        </p:nvPicPr>
        <p:blipFill rotWithShape="1">
          <a:blip r:embed="rId4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Merencanakan program pelatihan karyawan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Memilih dan memasang </a:t>
            </a: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perangkat lunak dan peralatan rantai pasok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Me</a:t>
            </a:r>
            <a:r>
              <a:rPr b="1" lang="en" sz="100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mbuat</a:t>
            </a: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 </a:t>
            </a: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rencana pengiriman dan logistik tanaman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 Veneskey</dc:creator>
</cp:coreProperties>
</file>