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60" r:id="rId5"/>
    <p:sldId id="280" r:id="rId6"/>
    <p:sldId id="281" r:id="rId7"/>
    <p:sldId id="282" r:id="rId8"/>
    <p:sldId id="258" r:id="rId9"/>
    <p:sldId id="274" r:id="rId10"/>
    <p:sldId id="270" r:id="rId11"/>
  </p:sldIdLst>
  <p:sldSz cx="24377650" cy="13716000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Lato Black" panose="020B0604020202020204" charset="0"/>
      <p:bold r:id="rId25"/>
      <p:boldItalic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ifaG1w5wlSVqO5IsZai6ePDxn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05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42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29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66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">
  <p:cSld name="Miss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23148066" y="12739396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23117542" y="12800844"/>
            <a:ext cx="877410" cy="5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r>
              <a:rPr lang="en-US" sz="24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190" y="12658051"/>
            <a:ext cx="47625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AAAAA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AAAAA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"/>
          <p:cNvCxnSpPr>
            <a:cxnSpLocks/>
          </p:cNvCxnSpPr>
          <p:nvPr/>
        </p:nvCxnSpPr>
        <p:spPr>
          <a:xfrm>
            <a:off x="4310743" y="10912805"/>
            <a:ext cx="17298955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"/>
          <p:cNvSpPr txBox="1"/>
          <p:nvPr/>
        </p:nvSpPr>
        <p:spPr>
          <a:xfrm>
            <a:off x="4310743" y="4583613"/>
            <a:ext cx="18292200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Deep-Learning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80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K-</a:t>
            </a:r>
            <a:r>
              <a:rPr lang="de-DE" sz="8000" dirty="0" err="1">
                <a:solidFill>
                  <a:schemeClr val="dk1"/>
                </a:solidFill>
                <a:latin typeface="Bookman Old Style"/>
                <a:sym typeface="Bookman Old Style"/>
              </a:rPr>
              <a:t>means</a:t>
            </a: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 Clustering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8000" dirty="0">
              <a:solidFill>
                <a:schemeClr val="dk1"/>
              </a:solidFill>
              <a:latin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dirty="0">
                <a:solidFill>
                  <a:schemeClr val="dk1"/>
                </a:solidFill>
                <a:latin typeface="Bookman Old Style"/>
                <a:sym typeface="Bookman Old Style"/>
              </a:rPr>
              <a:t>Oguz Kaan Tuna SS2021</a:t>
            </a:r>
          </a:p>
        </p:txBody>
      </p:sp>
      <p:cxnSp>
        <p:nvCxnSpPr>
          <p:cNvPr id="31" name="Google Shape;31;p1"/>
          <p:cNvCxnSpPr>
            <a:cxnSpLocks/>
          </p:cNvCxnSpPr>
          <p:nvPr/>
        </p:nvCxnSpPr>
        <p:spPr>
          <a:xfrm>
            <a:off x="4310743" y="4067764"/>
            <a:ext cx="17298955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"/>
          <p:cNvSpPr txBox="1"/>
          <p:nvPr/>
        </p:nvSpPr>
        <p:spPr>
          <a:xfrm>
            <a:off x="12096459" y="733819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8D8D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/>
        </p:nvSpPr>
        <p:spPr>
          <a:xfrm>
            <a:off x="6831428" y="5244825"/>
            <a:ext cx="1071479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 For Your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Attention</a:t>
            </a:r>
            <a:endParaRPr dirty="0"/>
          </a:p>
        </p:txBody>
      </p: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 txBox="1"/>
          <p:nvPr/>
        </p:nvSpPr>
        <p:spPr>
          <a:xfrm>
            <a:off x="7496706" y="1297742"/>
            <a:ext cx="1018099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Machine Learning</a:t>
            </a:r>
            <a:endParaRPr sz="8000" b="1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" name="Google Shape;44;p2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7F58326-9F9D-420F-B6C3-423972E73956}"/>
              </a:ext>
            </a:extLst>
          </p:cNvPr>
          <p:cNvSpPr txBox="1"/>
          <p:nvPr/>
        </p:nvSpPr>
        <p:spPr>
          <a:xfrm>
            <a:off x="4597121" y="4318843"/>
            <a:ext cx="1203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Supervised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Machine</a:t>
            </a:r>
            <a:r>
              <a:rPr lang="de-DE" sz="5400" dirty="0">
                <a:latin typeface="Bookman Old Style" panose="02050604050505020204" pitchFamily="18" charset="0"/>
              </a:rPr>
              <a:t> Learning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Unsupervised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Machine</a:t>
            </a:r>
            <a:r>
              <a:rPr lang="de-DE" sz="5400" dirty="0">
                <a:latin typeface="Bookman Old Style" panose="02050604050505020204" pitchFamily="18" charset="0"/>
              </a:rPr>
              <a:t>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3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9202561" y="1352162"/>
            <a:ext cx="600515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Clustering</a:t>
            </a:r>
            <a:endParaRPr lang="en-US" sz="8000" dirty="0"/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B726A7-F6D5-4745-BBA7-4F68FD78819E}"/>
              </a:ext>
            </a:extLst>
          </p:cNvPr>
          <p:cNvSpPr txBox="1"/>
          <p:nvPr/>
        </p:nvSpPr>
        <p:spPr>
          <a:xfrm>
            <a:off x="3038510" y="4087635"/>
            <a:ext cx="157687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Seperating</a:t>
            </a:r>
            <a:r>
              <a:rPr lang="de-DE" sz="5400" dirty="0">
                <a:latin typeface="Bookman Old Style" panose="02050604050505020204" pitchFamily="18" charset="0"/>
              </a:rPr>
              <a:t> Data Points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Various</a:t>
            </a:r>
            <a:r>
              <a:rPr lang="de-DE" sz="5400" dirty="0">
                <a:latin typeface="Bookman Old Style" panose="02050604050505020204" pitchFamily="18" charset="0"/>
              </a:rPr>
              <a:t> Clustering Methods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Different </a:t>
            </a:r>
            <a:r>
              <a:rPr lang="de-DE" sz="5400" dirty="0" err="1">
                <a:latin typeface="Bookman Old Style" panose="02050604050505020204" pitchFamily="18" charset="0"/>
              </a:rPr>
              <a:t>Application</a:t>
            </a:r>
            <a:r>
              <a:rPr lang="de-DE" sz="5400" dirty="0">
                <a:latin typeface="Bookman Old Style" panose="02050604050505020204" pitchFamily="18" charset="0"/>
              </a:rPr>
              <a:t> Areas</a:t>
            </a:r>
          </a:p>
        </p:txBody>
      </p:sp>
    </p:spTree>
    <p:extLst>
      <p:ext uri="{BB962C8B-B14F-4D97-AF65-F5344CB8AC3E}">
        <p14:creationId xmlns:p14="http://schemas.microsoft.com/office/powerpoint/2010/main" val="36776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796446" y="1179531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K-means Clustering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ED176A1-4BD2-465A-B756-68C525F22264}"/>
              </a:ext>
            </a:extLst>
          </p:cNvPr>
          <p:cNvSpPr txBox="1"/>
          <p:nvPr/>
        </p:nvSpPr>
        <p:spPr>
          <a:xfrm>
            <a:off x="3112941" y="4141123"/>
            <a:ext cx="15768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Cluster </a:t>
            </a:r>
            <a:r>
              <a:rPr lang="de-DE" sz="5400" i="1" dirty="0">
                <a:latin typeface="Bookman Old Style" panose="02050604050505020204" pitchFamily="18" charset="0"/>
              </a:rPr>
              <a:t>n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objects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into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i="1" dirty="0">
                <a:latin typeface="Bookman Old Style" panose="02050604050505020204" pitchFamily="18" charset="0"/>
              </a:rPr>
              <a:t>k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partitions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Creation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of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Centroids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796446" y="1179531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K-means Clustering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19112ED-DC20-4F57-8F85-DC3FDBC71455}"/>
              </a:ext>
            </a:extLst>
          </p:cNvPr>
          <p:cNvSpPr txBox="1"/>
          <p:nvPr/>
        </p:nvSpPr>
        <p:spPr>
          <a:xfrm>
            <a:off x="3112941" y="4141123"/>
            <a:ext cx="1899092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Determining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the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value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of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i="1" dirty="0">
                <a:latin typeface="Bookman Old Style" panose="02050604050505020204" pitchFamily="18" charset="0"/>
              </a:rPr>
              <a:t>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Creation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of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centroids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Assign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points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to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clusters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Update </a:t>
            </a:r>
            <a:r>
              <a:rPr lang="de-DE" sz="5400" dirty="0" err="1">
                <a:latin typeface="Bookman Old Style" panose="02050604050505020204" pitchFamily="18" charset="0"/>
              </a:rPr>
              <a:t>centroids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Repeat </a:t>
            </a:r>
            <a:r>
              <a:rPr lang="de-DE" sz="5400" dirty="0" err="1">
                <a:latin typeface="Bookman Old Style" panose="02050604050505020204" pitchFamily="18" charset="0"/>
              </a:rPr>
              <a:t>until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centroids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can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no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longer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be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changed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796446" y="1179531"/>
            <a:ext cx="132148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Scikit-learn Example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9274171" y="1325378"/>
            <a:ext cx="58293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Limitations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4594F62-DD01-4789-812E-B57AC10FE27B}"/>
              </a:ext>
            </a:extLst>
          </p:cNvPr>
          <p:cNvSpPr txBox="1"/>
          <p:nvPr/>
        </p:nvSpPr>
        <p:spPr>
          <a:xfrm>
            <a:off x="3112941" y="4141123"/>
            <a:ext cx="18990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Centroids</a:t>
            </a: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Determining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i="1" dirty="0">
                <a:latin typeface="Bookman Old Style" panose="02050604050505020204" pitchFamily="18" charset="0"/>
              </a:rPr>
              <a:t>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F84539-FD45-4039-A4A7-1BA925D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3906282"/>
            <a:ext cx="9253132" cy="27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3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4091124" y="1160870"/>
            <a:ext cx="1699605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Determining </a:t>
            </a:r>
            <a:r>
              <a:rPr lang="en-US" sz="8000" i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</a:t>
            </a:r>
            <a:endParaRPr sz="8000" b="1" i="1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B722CEB-C1B8-4A26-8EE1-DE23B54B0BD3}"/>
              </a:ext>
            </a:extLst>
          </p:cNvPr>
          <p:cNvSpPr txBox="1"/>
          <p:nvPr/>
        </p:nvSpPr>
        <p:spPr>
          <a:xfrm>
            <a:off x="3112941" y="4141123"/>
            <a:ext cx="18990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Elbow</a:t>
            </a:r>
            <a:r>
              <a:rPr lang="de-DE" sz="5400" dirty="0">
                <a:latin typeface="Bookman Old Style" panose="02050604050505020204" pitchFamily="18" charset="0"/>
              </a:rPr>
              <a:t> Method</a:t>
            </a:r>
            <a:endParaRPr lang="de-DE" sz="5400" i="1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Silhouette Method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/>
          <p:nvPr/>
        </p:nvSpPr>
        <p:spPr>
          <a:xfrm>
            <a:off x="17305959" y="3849426"/>
            <a:ext cx="1898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2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5047249" y="3849426"/>
            <a:ext cx="1749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Mission 1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8923523" y="1255540"/>
            <a:ext cx="656323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</a:t>
            </a:r>
            <a:endParaRPr lang="en-US" sz="8000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dt" idx="10"/>
          </p:nvPr>
        </p:nvSpPr>
        <p:spPr>
          <a:xfrm>
            <a:off x="16967383" y="12712700"/>
            <a:ext cx="548481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12.07.2021</a:t>
            </a:r>
          </a:p>
        </p:txBody>
      </p:sp>
      <p:sp>
        <p:nvSpPr>
          <p:cNvPr id="81" name="Google Shape;81;p5"/>
          <p:cNvSpPr txBox="1">
            <a:spLocks noGrp="1"/>
          </p:cNvSpPr>
          <p:nvPr>
            <p:ph type="ftr" idx="11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1| Prof. </a:t>
            </a:r>
            <a:r>
              <a:rPr lang="en-US" dirty="0" err="1"/>
              <a:t>Henkler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1B4BEB-D245-4FCA-86F3-3E56CF597057}"/>
              </a:ext>
            </a:extLst>
          </p:cNvPr>
          <p:cNvSpPr txBox="1"/>
          <p:nvPr/>
        </p:nvSpPr>
        <p:spPr>
          <a:xfrm>
            <a:off x="3167755" y="4272677"/>
            <a:ext cx="164742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Bookman Old Style" panose="02050604050505020204" pitchFamily="18" charset="0"/>
              </a:rPr>
              <a:t>Document</a:t>
            </a:r>
            <a:r>
              <a:rPr lang="de-DE" sz="5400" dirty="0">
                <a:latin typeface="Bookman Old Style" panose="02050604050505020204" pitchFamily="18" charset="0"/>
              </a:rPr>
              <a:t> </a:t>
            </a:r>
            <a:r>
              <a:rPr lang="de-DE" sz="5400" dirty="0" err="1">
                <a:latin typeface="Bookman Old Style" panose="02050604050505020204" pitchFamily="18" charset="0"/>
              </a:rPr>
              <a:t>Classifications</a:t>
            </a: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Image Segmentation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Bookman Old Style" panose="02050604050505020204" pitchFamily="18" charset="0"/>
              </a:rPr>
              <a:t>Medical Field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de-DE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97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Özel</PresentationFormat>
  <Paragraphs>90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Bookman Old Style</vt:lpstr>
      <vt:lpstr>Poppins SemiBold</vt:lpstr>
      <vt:lpstr>Calibri</vt:lpstr>
      <vt:lpstr>Lato</vt:lpstr>
      <vt:lpstr>Arial</vt:lpstr>
      <vt:lpstr>Lato Black</vt:lpstr>
      <vt:lpstr>Lato Light</vt:lpstr>
      <vt:lpstr>Default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ogkaa</dc:creator>
  <cp:lastModifiedBy>ogkaan60@gmail.com</cp:lastModifiedBy>
  <cp:revision>36</cp:revision>
  <dcterms:created xsi:type="dcterms:W3CDTF">2014-11-12T21:47:38Z</dcterms:created>
  <dcterms:modified xsi:type="dcterms:W3CDTF">2021-07-12T06:34:39Z</dcterms:modified>
</cp:coreProperties>
</file>