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60" r:id="rId5"/>
    <p:sldId id="280" r:id="rId6"/>
    <p:sldId id="281" r:id="rId7"/>
    <p:sldId id="282" r:id="rId8"/>
    <p:sldId id="258" r:id="rId9"/>
    <p:sldId id="274" r:id="rId10"/>
    <p:sldId id="270" r:id="rId11"/>
  </p:sldIdLst>
  <p:sldSz cx="24377650" cy="13716000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Lato Black" panose="020B0604020202020204" charset="0"/>
      <p:bold r:id="rId25"/>
      <p:boldItalic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faG1w5wlSVqO5IsZai6ePDxn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05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42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29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66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">
  <p:cSld name="Miss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23148066" y="12739396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23117542" y="12800844"/>
            <a:ext cx="877410" cy="5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r>
              <a:rPr lang="en-US" sz="24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190" y="12658051"/>
            <a:ext cx="47625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AAAAA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AAAAA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"/>
          <p:cNvCxnSpPr>
            <a:cxnSpLocks/>
          </p:cNvCxnSpPr>
          <p:nvPr/>
        </p:nvCxnSpPr>
        <p:spPr>
          <a:xfrm>
            <a:off x="4310743" y="10912805"/>
            <a:ext cx="17298955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"/>
          <p:cNvSpPr txBox="1"/>
          <p:nvPr/>
        </p:nvSpPr>
        <p:spPr>
          <a:xfrm>
            <a:off x="4310742" y="4583613"/>
            <a:ext cx="20066907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Industrial Communication Standards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80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The </a:t>
            </a:r>
            <a:r>
              <a:rPr lang="de-DE" sz="8000" dirty="0" err="1">
                <a:solidFill>
                  <a:schemeClr val="dk1"/>
                </a:solidFill>
                <a:latin typeface="Bookman Old Style"/>
                <a:sym typeface="Bookman Old Style"/>
              </a:rPr>
              <a:t>FlexRay</a:t>
            </a: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 Protocol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8000" dirty="0">
              <a:solidFill>
                <a:schemeClr val="dk1"/>
              </a:solidFill>
              <a:latin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Oguz Kaan Tuna</a:t>
            </a:r>
          </a:p>
        </p:txBody>
      </p:sp>
      <p:cxnSp>
        <p:nvCxnSpPr>
          <p:cNvPr id="31" name="Google Shape;31;p1"/>
          <p:cNvCxnSpPr>
            <a:cxnSpLocks/>
          </p:cNvCxnSpPr>
          <p:nvPr/>
        </p:nvCxnSpPr>
        <p:spPr>
          <a:xfrm>
            <a:off x="4310743" y="4067764"/>
            <a:ext cx="17298955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"/>
          <p:cNvSpPr txBox="1"/>
          <p:nvPr/>
        </p:nvSpPr>
        <p:spPr>
          <a:xfrm>
            <a:off x="12096459" y="733819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8D8D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/>
        </p:nvSpPr>
        <p:spPr>
          <a:xfrm>
            <a:off x="6831428" y="5244825"/>
            <a:ext cx="1071479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 For Your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Attention</a:t>
            </a:r>
            <a:endParaRPr dirty="0"/>
          </a:p>
        </p:txBody>
      </p: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 txBox="1"/>
          <p:nvPr/>
        </p:nvSpPr>
        <p:spPr>
          <a:xfrm>
            <a:off x="7496706" y="1297742"/>
            <a:ext cx="1018099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Motivation</a:t>
            </a:r>
            <a:endParaRPr sz="8000" b="1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" name="Google Shape;44;p2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7F58326-9F9D-420F-B6C3-423972E73956}"/>
              </a:ext>
            </a:extLst>
          </p:cNvPr>
          <p:cNvSpPr txBox="1"/>
          <p:nvPr/>
        </p:nvSpPr>
        <p:spPr>
          <a:xfrm>
            <a:off x="4597121" y="4318843"/>
            <a:ext cx="12037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A Communication </a:t>
            </a:r>
            <a:r>
              <a:rPr lang="de-DE" sz="5400" dirty="0" err="1">
                <a:latin typeface="Bookman Old Style" panose="02050604050505020204" pitchFamily="18" charset="0"/>
              </a:rPr>
              <a:t>Procol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FlexRay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Consortium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Fast, Flexible, Fault-Tolerant</a:t>
            </a:r>
          </a:p>
        </p:txBody>
      </p:sp>
      <p:pic>
        <p:nvPicPr>
          <p:cNvPr id="1028" name="Picture 4" descr="FlexRay – Wikipedia">
            <a:extLst>
              <a:ext uri="{FF2B5EF4-FFF2-40B4-BE49-F238E27FC236}">
                <a16:creationId xmlns:a16="http://schemas.microsoft.com/office/drawing/2014/main" id="{22EA5A16-B5D7-4008-AA7C-D4E5784D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954" y="596812"/>
            <a:ext cx="10339753" cy="74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3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9202561" y="1352162"/>
            <a:ext cx="600515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History</a:t>
            </a:r>
            <a:endParaRPr lang="en-US" sz="8000" dirty="0"/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B726A7-F6D5-4745-BBA7-4F68FD78819E}"/>
              </a:ext>
            </a:extLst>
          </p:cNvPr>
          <p:cNvSpPr txBox="1"/>
          <p:nvPr/>
        </p:nvSpPr>
        <p:spPr>
          <a:xfrm>
            <a:off x="3038510" y="4087635"/>
            <a:ext cx="157687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FlexRay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Consortium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BMW, Daimler Chrysler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Core Members, Premium Associates, Normal Associates</a:t>
            </a:r>
          </a:p>
        </p:txBody>
      </p:sp>
    </p:spTree>
    <p:extLst>
      <p:ext uri="{BB962C8B-B14F-4D97-AF65-F5344CB8AC3E}">
        <p14:creationId xmlns:p14="http://schemas.microsoft.com/office/powerpoint/2010/main" val="36776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5581408" y="1191040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FlexRay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ED176A1-4BD2-465A-B756-68C525F22264}"/>
              </a:ext>
            </a:extLst>
          </p:cNvPr>
          <p:cNvSpPr txBox="1"/>
          <p:nvPr/>
        </p:nvSpPr>
        <p:spPr>
          <a:xfrm>
            <a:off x="3112941" y="4141123"/>
            <a:ext cx="157687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Drive </a:t>
            </a:r>
            <a:r>
              <a:rPr lang="de-DE" sz="5400" dirty="0" err="1">
                <a:latin typeface="Bookman Old Style" panose="02050604050505020204" pitchFamily="18" charset="0"/>
              </a:rPr>
              <a:t>by</a:t>
            </a:r>
            <a:r>
              <a:rPr lang="de-DE" sz="5400" dirty="0">
                <a:latin typeface="Bookman Old Style" panose="02050604050505020204" pitchFamily="18" charset="0"/>
              </a:rPr>
              <a:t> Wire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Fault-Tolerant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High Speed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5581408" y="1301950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Network Topology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19112ED-DC20-4F57-8F85-DC3FDBC71455}"/>
              </a:ext>
            </a:extLst>
          </p:cNvPr>
          <p:cNvSpPr txBox="1"/>
          <p:nvPr/>
        </p:nvSpPr>
        <p:spPr>
          <a:xfrm>
            <a:off x="3130527" y="4087181"/>
            <a:ext cx="87566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Multi-</a:t>
            </a:r>
            <a:r>
              <a:rPr lang="de-DE" sz="5400" dirty="0" err="1">
                <a:latin typeface="Bookman Old Style" panose="02050604050505020204" pitchFamily="18" charset="0"/>
              </a:rPr>
              <a:t>drop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Topology</a:t>
            </a: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Active</a:t>
            </a:r>
            <a:r>
              <a:rPr lang="de-DE" sz="5400" dirty="0">
                <a:latin typeface="Bookman Old Style" panose="02050604050505020204" pitchFamily="18" charset="0"/>
              </a:rPr>
              <a:t> Star </a:t>
            </a:r>
            <a:r>
              <a:rPr lang="de-DE" sz="5400" dirty="0" err="1">
                <a:latin typeface="Bookman Old Style" panose="02050604050505020204" pitchFamily="18" charset="0"/>
              </a:rPr>
              <a:t>Topology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Hybrid </a:t>
            </a:r>
            <a:r>
              <a:rPr lang="de-DE" sz="5400" dirty="0" err="1">
                <a:latin typeface="Bookman Old Style" panose="02050604050505020204" pitchFamily="18" charset="0"/>
              </a:rPr>
              <a:t>Topology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1363D7A-0727-4828-8ED5-D86E7EF3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323" y="3433526"/>
            <a:ext cx="5286583" cy="215414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4E4333F-859A-4D07-B155-F4F12F1C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323" y="6003575"/>
            <a:ext cx="4992220" cy="21541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B134F74-3493-4522-A4C9-410424FF0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6093" y="8596684"/>
            <a:ext cx="4992219" cy="21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796446" y="1179531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Communication Cycle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0F635ED-20C7-4084-B3B1-C7AEC5BA3F28}"/>
              </a:ext>
            </a:extLst>
          </p:cNvPr>
          <p:cNvSpPr txBox="1"/>
          <p:nvPr/>
        </p:nvSpPr>
        <p:spPr>
          <a:xfrm>
            <a:off x="3112941" y="4141123"/>
            <a:ext cx="1576873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Static Segment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Dynamic Segment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Symbol </a:t>
            </a:r>
            <a:r>
              <a:rPr lang="de-DE" sz="5400" dirty="0" err="1">
                <a:latin typeface="Bookman Old Style" panose="02050604050505020204" pitchFamily="18" charset="0"/>
              </a:rPr>
              <a:t>Window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Network </a:t>
            </a:r>
            <a:r>
              <a:rPr lang="de-DE" sz="5400" dirty="0" err="1">
                <a:latin typeface="Bookman Old Style" panose="02050604050505020204" pitchFamily="18" charset="0"/>
              </a:rPr>
              <a:t>Idle</a:t>
            </a:r>
            <a:r>
              <a:rPr lang="de-DE" sz="5400" dirty="0">
                <a:latin typeface="Bookman Old Style" panose="02050604050505020204" pitchFamily="18" charset="0"/>
              </a:rPr>
              <a:t> Time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0D9C0B-75AA-4279-8AA9-B9CF57E1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64" y="3503244"/>
            <a:ext cx="13030190" cy="21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9274170" y="1325378"/>
            <a:ext cx="662232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4594F62-DD01-4789-812E-B57AC10FE27B}"/>
              </a:ext>
            </a:extLst>
          </p:cNvPr>
          <p:cNvSpPr txBox="1"/>
          <p:nvPr/>
        </p:nvSpPr>
        <p:spPr>
          <a:xfrm>
            <a:off x="3112941" y="4141123"/>
            <a:ext cx="18990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MOST</a:t>
            </a: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LIN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CAN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3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4091124" y="1160870"/>
            <a:ext cx="1699605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</a:t>
            </a:r>
            <a:endParaRPr sz="8000" b="1" i="1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B722CEB-C1B8-4A26-8EE1-DE23B54B0BD3}"/>
              </a:ext>
            </a:extLst>
          </p:cNvPr>
          <p:cNvSpPr txBox="1"/>
          <p:nvPr/>
        </p:nvSpPr>
        <p:spPr>
          <a:xfrm>
            <a:off x="3112941" y="4141123"/>
            <a:ext cx="18990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Brake-</a:t>
            </a:r>
            <a:r>
              <a:rPr lang="de-DE" sz="5400" dirty="0" err="1">
                <a:latin typeface="Bookman Old Style" panose="02050604050505020204" pitchFamily="18" charset="0"/>
              </a:rPr>
              <a:t>by</a:t>
            </a:r>
            <a:r>
              <a:rPr lang="de-DE" sz="5400" dirty="0">
                <a:latin typeface="Bookman Old Style" panose="02050604050505020204" pitchFamily="18" charset="0"/>
              </a:rPr>
              <a:t>-</a:t>
            </a:r>
            <a:r>
              <a:rPr lang="de-DE" sz="5400" dirty="0" err="1">
                <a:latin typeface="Bookman Old Style" panose="02050604050505020204" pitchFamily="18" charset="0"/>
              </a:rPr>
              <a:t>wire</a:t>
            </a: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Steer-by-wire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Electronic Assistance Systems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8923523" y="1255540"/>
            <a:ext cx="656323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Industrial Communication Standards| Prof. </a:t>
            </a:r>
            <a:r>
              <a:rPr lang="en-US" dirty="0" err="1"/>
              <a:t>Rettberg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1B4BEB-D245-4FCA-86F3-3E56CF597057}"/>
              </a:ext>
            </a:extLst>
          </p:cNvPr>
          <p:cNvSpPr txBox="1"/>
          <p:nvPr/>
        </p:nvSpPr>
        <p:spPr>
          <a:xfrm>
            <a:off x="3167755" y="4272677"/>
            <a:ext cx="164742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High Class Cars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Growing</a:t>
            </a:r>
            <a:r>
              <a:rPr lang="de-DE" sz="5400" dirty="0">
                <a:latin typeface="Bookman Old Style" panose="02050604050505020204" pitchFamily="18" charset="0"/>
              </a:rPr>
              <a:t> Data </a:t>
            </a:r>
            <a:r>
              <a:rPr lang="de-DE" sz="5400" dirty="0" err="1">
                <a:latin typeface="Bookman Old Style" panose="02050604050505020204" pitchFamily="18" charset="0"/>
              </a:rPr>
              <a:t>Volumes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More X-</a:t>
            </a:r>
            <a:r>
              <a:rPr lang="de-DE" sz="5400" dirty="0" err="1">
                <a:latin typeface="Bookman Old Style" panose="02050604050505020204" pitchFamily="18" charset="0"/>
              </a:rPr>
              <a:t>by</a:t>
            </a:r>
            <a:r>
              <a:rPr lang="de-DE" sz="5400" dirty="0">
                <a:latin typeface="Bookman Old Style" panose="02050604050505020204" pitchFamily="18" charset="0"/>
              </a:rPr>
              <a:t>-</a:t>
            </a:r>
            <a:r>
              <a:rPr lang="de-DE" sz="5400" dirty="0" err="1">
                <a:latin typeface="Bookman Old Style" panose="02050604050505020204" pitchFamily="18" charset="0"/>
              </a:rPr>
              <a:t>wire</a:t>
            </a:r>
            <a:r>
              <a:rPr lang="de-DE" sz="5400" dirty="0">
                <a:latin typeface="Bookman Old Style" panose="02050604050505020204" pitchFamily="18" charset="0"/>
              </a:rPr>
              <a:t> Cases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97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Özel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Lato Black</vt:lpstr>
      <vt:lpstr>Calibri</vt:lpstr>
      <vt:lpstr>Arial</vt:lpstr>
      <vt:lpstr>Poppins SemiBold</vt:lpstr>
      <vt:lpstr>Lato</vt:lpstr>
      <vt:lpstr>Bookman Old Style</vt:lpstr>
      <vt:lpstr>Lato Light</vt:lpstr>
      <vt:lpstr>Default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ogkaa</dc:creator>
  <cp:lastModifiedBy>ogkaan60@gmail.com</cp:lastModifiedBy>
  <cp:revision>50</cp:revision>
  <dcterms:created xsi:type="dcterms:W3CDTF">2014-11-12T21:47:38Z</dcterms:created>
  <dcterms:modified xsi:type="dcterms:W3CDTF">2021-07-22T12:04:17Z</dcterms:modified>
</cp:coreProperties>
</file>