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93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1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8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FF3A3-8064-2199-9A6C-86B50C00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dirty="0"/>
              <a:t>Разработка мобильного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4BCE3D-4B3F-E6E5-B30F-814139586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ru-RU" dirty="0"/>
              <a:t>БВТ2003 Газизов Камил</a:t>
            </a:r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8196" r="10293" b="-1"/>
          <a:stretch/>
        </p:blipFill>
        <p:spPr>
          <a:xfrm>
            <a:off x="50864" y="10"/>
            <a:ext cx="7211993" cy="68579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BC06ED7-A155-8876-20CF-30BDCE95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98" y="451737"/>
            <a:ext cx="4936037" cy="86834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Splash screen</a:t>
            </a:r>
            <a:r>
              <a:rPr lang="ru-RU" sz="2400" b="1" dirty="0">
                <a:solidFill>
                  <a:srgbClr val="FFFFFF"/>
                </a:solidFill>
              </a:rPr>
              <a:t> </a:t>
            </a:r>
            <a:br>
              <a:rPr lang="ru-RU" sz="2400" dirty="0">
                <a:solidFill>
                  <a:srgbClr val="FFFFFF"/>
                </a:solidFill>
              </a:rPr>
            </a:br>
            <a:r>
              <a:rPr lang="ru-RU" sz="2400" dirty="0">
                <a:solidFill>
                  <a:srgbClr val="FFFFFF"/>
                </a:solidFill>
              </a:rPr>
              <a:t>и базовые страницы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 первом знакомстве с приложением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83D6E3-D602-D2E4-0723-B56EA3377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2" y="1677126"/>
            <a:ext cx="2392555" cy="49337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6B08CA-7BBE-32A7-F4E6-1A06359A6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974" y="1659710"/>
            <a:ext cx="2246470" cy="50428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E7C783-168E-CF80-824A-B7EF9BBE2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274" y="1677126"/>
            <a:ext cx="2218438" cy="493371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9E13715-0004-8750-25F7-2501B034C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366" y="1614783"/>
            <a:ext cx="2246471" cy="49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512E64A-4F10-4140-A058-6748454FE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00" y="373214"/>
            <a:ext cx="3399019" cy="8683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FFFFFF"/>
                </a:solidFill>
              </a:rPr>
              <a:t>Создание нового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D5808-130C-7267-D496-DFC84B3AE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6" y="1662239"/>
            <a:ext cx="2398098" cy="49275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33DF35-8AEA-FE88-3E7D-71AE01329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459" y="1662239"/>
            <a:ext cx="2398098" cy="49177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36C3DD-489F-CF20-B50D-A21E55851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485" y="1672078"/>
            <a:ext cx="2409372" cy="49177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F76366-19E0-CC81-B460-C76667F27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516" y="1662239"/>
            <a:ext cx="2393310" cy="49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6D2AB6A-FEA8-ACBE-71B0-299EB411C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14776"/>
            <a:ext cx="5570755" cy="36704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Главная страница с различными активностями, отражающая базовый функционал приложения, и страница настройки личного профиля, позволяющая изменить язык, тему и фото профиля 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E5ECA7-3C07-BF7B-F548-5F17EE643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3" y="1643894"/>
            <a:ext cx="2433407" cy="49442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1F99E7-F6E4-DC49-5C44-939BFAB88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974" y="1643894"/>
            <a:ext cx="2414830" cy="49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3C29FF1-8EA5-3238-E85F-6F4D329CE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8679" y="2957514"/>
            <a:ext cx="2447020" cy="21434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Страница с упражнением на угадывание животного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69E25-378D-4258-6985-F410421FD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2" y="1657065"/>
            <a:ext cx="2447019" cy="5005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591D9-29A0-A2F7-3746-5C3B4FA50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585" y="1657066"/>
            <a:ext cx="2451010" cy="50032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95FDC4-9A55-B04F-AA29-C0D40555A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498" y="1719546"/>
            <a:ext cx="2447019" cy="4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69A67F5-0C67-91EC-AAF2-98A9766E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096" y="1657056"/>
            <a:ext cx="2994741" cy="29606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Страница с упражнением на перевод по случайному слову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DEF7B4-0B1A-D76A-8A6E-F520630A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3" y="1657056"/>
            <a:ext cx="2437936" cy="49530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DEC163-334A-73FB-1213-5F8106B87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291" y="1657055"/>
            <a:ext cx="2437931" cy="49755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F3733F-F123-520F-BB1A-D0B7E870A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93290"/>
            <a:ext cx="2437928" cy="49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60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Goudy Old Style</vt:lpstr>
      <vt:lpstr>Wingdings</vt:lpstr>
      <vt:lpstr>FrostyVTI</vt:lpstr>
      <vt:lpstr>Разработка мобильного</vt:lpstr>
      <vt:lpstr>Splash screen  и базовые страницы при первом знакомстве с приложением</vt:lpstr>
      <vt:lpstr>Создание нового пользователя</vt:lpstr>
      <vt:lpstr>Главная страница с различными активностями, отражающая базовый функционал приложения, и страница настройки личного профиля, позволяющая изменить язык, тему и фото профиля  </vt:lpstr>
      <vt:lpstr>Страница с упражнением на угадывание животного </vt:lpstr>
      <vt:lpstr>Страница с упражнением на перевод по случайному слову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планшета</dc:title>
  <dc:creator>kamil</dc:creator>
  <cp:lastModifiedBy>kamil</cp:lastModifiedBy>
  <cp:revision>4</cp:revision>
  <dcterms:created xsi:type="dcterms:W3CDTF">2024-04-18T22:20:52Z</dcterms:created>
  <dcterms:modified xsi:type="dcterms:W3CDTF">2024-05-17T07:13:38Z</dcterms:modified>
</cp:coreProperties>
</file>