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9" r:id="rId3"/>
    <p:sldId id="260" r:id="rId4"/>
    <p:sldId id="261" r:id="rId5"/>
    <p:sldId id="263" r:id="rId6"/>
    <p:sldId id="264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9934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2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73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711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90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41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39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46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080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893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5/17/2024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669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697" r:id="rId6"/>
    <p:sldLayoutId id="2147483702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42EC32AE-E4F8-4BC6-BEF2-B48BDD157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0FF3A3-8064-2199-9A6C-86B50C003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0863" y="1079500"/>
            <a:ext cx="3882286" cy="2138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700" dirty="0"/>
              <a:t>Разработка мобильного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F4BCE3D-4B3F-E6E5-B30F-8141395867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8006" y="4113213"/>
            <a:ext cx="2988000" cy="1655762"/>
          </a:xfrm>
        </p:spPr>
        <p:txBody>
          <a:bodyPr>
            <a:normAutofit/>
          </a:bodyPr>
          <a:lstStyle/>
          <a:p>
            <a:r>
              <a:rPr lang="ru-RU" dirty="0"/>
              <a:t>БВТ2003 Газизов Камил</a:t>
            </a:r>
          </a:p>
        </p:txBody>
      </p:sp>
      <p:pic>
        <p:nvPicPr>
          <p:cNvPr id="4" name="Picture 3" descr="Векторный фон для сочный цветов с заставками">
            <a:extLst>
              <a:ext uri="{FF2B5EF4-FFF2-40B4-BE49-F238E27FC236}">
                <a16:creationId xmlns:a16="http://schemas.microsoft.com/office/drawing/2014/main" id="{A2F8CC88-9F9B-D645-CF4D-9F7E77DD31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l="18196" r="10293" b="-1"/>
          <a:stretch/>
        </p:blipFill>
        <p:spPr>
          <a:xfrm>
            <a:off x="50864" y="10"/>
            <a:ext cx="7211993" cy="685799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211C822-2379-4749-95C7-3CDA93294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2006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15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1392239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Векторный фон для сочный цветов с заставками">
            <a:extLst>
              <a:ext uri="{FF2B5EF4-FFF2-40B4-BE49-F238E27FC236}">
                <a16:creationId xmlns:a16="http://schemas.microsoft.com/office/drawing/2014/main" id="{A2F8CC88-9F9B-D645-CF4D-9F7E77DD31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27020" r="-1" b="27019"/>
          <a:stretch/>
        </p:blipFill>
        <p:spPr>
          <a:xfrm>
            <a:off x="541163" y="155432"/>
            <a:ext cx="11109674" cy="1303913"/>
          </a:xfrm>
          <a:prstGeom prst="rect">
            <a:avLst/>
          </a:prstGeom>
        </p:spPr>
      </p:pic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5BC06ED7-A155-8876-20CF-30BDCE95A1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698" y="451737"/>
            <a:ext cx="4936037" cy="868347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FFFFFF"/>
                </a:solidFill>
              </a:rPr>
              <a:t>Splash screen</a:t>
            </a:r>
            <a:r>
              <a:rPr lang="ru-RU" sz="2400" b="1" dirty="0">
                <a:solidFill>
                  <a:srgbClr val="FFFFFF"/>
                </a:solidFill>
              </a:rPr>
              <a:t> </a:t>
            </a:r>
            <a:br>
              <a:rPr lang="ru-RU" sz="2400" dirty="0">
                <a:solidFill>
                  <a:srgbClr val="FFFFFF"/>
                </a:solidFill>
              </a:rPr>
            </a:br>
            <a:r>
              <a:rPr lang="ru-RU" sz="2400" dirty="0">
                <a:solidFill>
                  <a:srgbClr val="FFFFFF"/>
                </a:solidFill>
              </a:rPr>
              <a:t>и базовые страницы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ru-RU" sz="2400" dirty="0">
                <a:solidFill>
                  <a:srgbClr val="FFFFFF"/>
                </a:solidFill>
              </a:rPr>
              <a:t>при первом знакомстве с приложением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483D6E3-D602-D2E4-0723-B56EA3377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162" y="1677126"/>
            <a:ext cx="2392555" cy="493371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E6B08CA-7BBE-32A7-F4E6-1A06359A6E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4974" y="1659710"/>
            <a:ext cx="2246470" cy="504285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AE7C783-168E-CF80-824A-B7EF9BBE27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9274" y="1677126"/>
            <a:ext cx="2218438" cy="4933714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9E13715-0004-8750-25F7-2501B034CE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04366" y="1614783"/>
            <a:ext cx="2246471" cy="499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25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1392239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Векторный фон для сочный цветов с заставками">
            <a:extLst>
              <a:ext uri="{FF2B5EF4-FFF2-40B4-BE49-F238E27FC236}">
                <a16:creationId xmlns:a16="http://schemas.microsoft.com/office/drawing/2014/main" id="{A2F8CC88-9F9B-D645-CF4D-9F7E77DD31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rcRect t="27020" r="-1" b="27019"/>
          <a:stretch/>
        </p:blipFill>
        <p:spPr>
          <a:xfrm>
            <a:off x="541163" y="155432"/>
            <a:ext cx="11109674" cy="1303913"/>
          </a:xfrm>
          <a:prstGeom prst="rect">
            <a:avLst/>
          </a:prstGeom>
        </p:spPr>
      </p:pic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C512E64A-4F10-4140-A058-6748454FE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00" y="373214"/>
            <a:ext cx="3399019" cy="86834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400" dirty="0">
                <a:solidFill>
                  <a:srgbClr val="FFFFFF"/>
                </a:solidFill>
              </a:rPr>
              <a:t>Создание нового пользователя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C7D5808-130C-7267-D496-DFC84B3AE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886" y="1662239"/>
            <a:ext cx="2398098" cy="492759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533DF35-8AEA-FE88-3E7D-71AE01329C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3459" y="1662239"/>
            <a:ext cx="2398098" cy="491776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B36C3DD-489F-CF20-B50D-A21E55851B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9485" y="1672078"/>
            <a:ext cx="2409372" cy="491776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0F76366-19E0-CC81-B460-C76667F270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29516" y="1662239"/>
            <a:ext cx="2393310" cy="491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67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1392239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Векторный фон для сочный цветов с заставками">
            <a:extLst>
              <a:ext uri="{FF2B5EF4-FFF2-40B4-BE49-F238E27FC236}">
                <a16:creationId xmlns:a16="http://schemas.microsoft.com/office/drawing/2014/main" id="{A2F8CC88-9F9B-D645-CF4D-9F7E77DD31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27020" r="-1" b="27019"/>
          <a:stretch/>
        </p:blipFill>
        <p:spPr>
          <a:xfrm>
            <a:off x="541163" y="155432"/>
            <a:ext cx="11109674" cy="1303913"/>
          </a:xfrm>
          <a:prstGeom prst="rect">
            <a:avLst/>
          </a:prstGeom>
        </p:spPr>
      </p:pic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86D2AB6A-FEA8-ACBE-71B0-299EB411C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614776"/>
            <a:ext cx="5570755" cy="3670456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ru-RU" sz="2400" dirty="0"/>
              <a:t>Главная страница с различными активностями, отражающая базовый функционал приложения, и страница настройки личного профиля, позволяющая изменить язык, тему и фото профиля </a:t>
            </a:r>
            <a:br>
              <a:rPr lang="ru-RU" sz="2400" dirty="0"/>
            </a:br>
            <a:endParaRPr lang="ru-RU" sz="24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8A47866-D028-0888-A985-415D7785B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9811" y="1614776"/>
            <a:ext cx="2414830" cy="495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5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1392239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Векторный фон для сочный цветов с заставками">
            <a:extLst>
              <a:ext uri="{FF2B5EF4-FFF2-40B4-BE49-F238E27FC236}">
                <a16:creationId xmlns:a16="http://schemas.microsoft.com/office/drawing/2014/main" id="{A2F8CC88-9F9B-D645-CF4D-9F7E77DD31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27020" r="-1" b="27019"/>
          <a:stretch/>
        </p:blipFill>
        <p:spPr>
          <a:xfrm>
            <a:off x="541163" y="155432"/>
            <a:ext cx="11109674" cy="1303913"/>
          </a:xfrm>
          <a:prstGeom prst="rect">
            <a:avLst/>
          </a:prstGeo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43C29FF1-8EA5-3238-E85F-6F4D329CE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8679" y="2957514"/>
            <a:ext cx="2447020" cy="2143408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ru-RU" sz="2400" dirty="0"/>
              <a:t>Страница с упражнением на угадывание животного</a:t>
            </a:r>
            <a:br>
              <a:rPr lang="ru-RU" sz="2400" dirty="0"/>
            </a:br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F69E25-378D-4258-6985-F410421FD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162" y="1657065"/>
            <a:ext cx="2447019" cy="500526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DC591D9-29A0-A2F7-3746-5C3B4FA501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6585" y="1657066"/>
            <a:ext cx="2451010" cy="500320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795FDC4-9A55-B04F-AA29-C0D40555AE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0498" y="1719546"/>
            <a:ext cx="2447019" cy="498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08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1392239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Векторный фон для сочный цветов с заставками">
            <a:extLst>
              <a:ext uri="{FF2B5EF4-FFF2-40B4-BE49-F238E27FC236}">
                <a16:creationId xmlns:a16="http://schemas.microsoft.com/office/drawing/2014/main" id="{A2F8CC88-9F9B-D645-CF4D-9F7E77DD31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 t="27020" r="-1" b="27019"/>
          <a:stretch/>
        </p:blipFill>
        <p:spPr>
          <a:xfrm>
            <a:off x="541163" y="155432"/>
            <a:ext cx="11109674" cy="1303913"/>
          </a:xfrm>
          <a:prstGeom prst="rect">
            <a:avLst/>
          </a:prstGeom>
        </p:spPr>
      </p:pic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A69A67F5-0C67-91EC-AAF2-98A9766E9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56096" y="1657056"/>
            <a:ext cx="2994741" cy="2960664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ru-RU" sz="2400" dirty="0"/>
              <a:t>Страница с упражнением на перевод по случайному слову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3DEF7B4-0B1A-D76A-8A6E-F520630A6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163" y="1657056"/>
            <a:ext cx="2437936" cy="495309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5DEC163-334A-73FB-1213-5F8106B87D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0291" y="1657055"/>
            <a:ext cx="2437931" cy="497559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FF3733F-F123-520F-BB1A-D0B7E870A6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1693290"/>
            <a:ext cx="2437928" cy="493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24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60</Words>
  <Application>Microsoft Office PowerPoint</Application>
  <PresentationFormat>Широкоэкранный</PresentationFormat>
  <Paragraphs>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Goudy Old Style</vt:lpstr>
      <vt:lpstr>Wingdings</vt:lpstr>
      <vt:lpstr>FrostyVTI</vt:lpstr>
      <vt:lpstr>Разработка мобильного</vt:lpstr>
      <vt:lpstr>Splash screen  и базовые страницы при первом знакомстве с приложением</vt:lpstr>
      <vt:lpstr>Создание нового пользователя</vt:lpstr>
      <vt:lpstr>Главная страница с различными активностями, отражающая базовый функционал приложения, и страница настройки личного профиля, позволяющая изменить язык, тему и фото профиля  </vt:lpstr>
      <vt:lpstr>Страница с упражнением на угадывание животного </vt:lpstr>
      <vt:lpstr>Страница с упражнением на перевод по случайному слову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мобильного приложения для планшета</dc:title>
  <dc:creator>kamil</dc:creator>
  <cp:lastModifiedBy>kamil</cp:lastModifiedBy>
  <cp:revision>6</cp:revision>
  <dcterms:created xsi:type="dcterms:W3CDTF">2024-04-18T22:20:52Z</dcterms:created>
  <dcterms:modified xsi:type="dcterms:W3CDTF">2024-05-17T08:38:37Z</dcterms:modified>
</cp:coreProperties>
</file>