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6" r:id="rId10"/>
    <p:sldId id="263" r:id="rId11"/>
    <p:sldId id="267" r:id="rId12"/>
    <p:sldId id="26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69" autoAdjust="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02.03.2017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02.03.2017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21" Type="http://schemas.openxmlformats.org/officeDocument/2006/relationships/image" Target="../media/image26.png"/><Relationship Id="rId34" Type="http://schemas.openxmlformats.org/officeDocument/2006/relationships/image" Target="../media/image3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38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37" Type="http://schemas.openxmlformats.org/officeDocument/2006/relationships/image" Target="../media/image42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36" Type="http://schemas.openxmlformats.org/officeDocument/2006/relationships/image" Target="../media/image41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Relationship Id="rId35" Type="http://schemas.openxmlformats.org/officeDocument/2006/relationships/image" Target="../media/image40.png"/><Relationship Id="rId8" Type="http://schemas.openxmlformats.org/officeDocument/2006/relationships/image" Target="../media/image13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88024" y="1124744"/>
            <a:ext cx="2992344" cy="2304288"/>
          </a:xfrm>
        </p:spPr>
        <p:txBody>
          <a:bodyPr/>
          <a:lstStyle/>
          <a:p>
            <a:r>
              <a:rPr lang="en-US" spc="-15" dirty="0" smtClean="0">
                <a:solidFill>
                  <a:srgbClr val="FEFAC9"/>
                </a:solidFill>
              </a:rPr>
              <a:t>KANBAN</a:t>
            </a:r>
            <a:br>
              <a:rPr lang="en-US" spc="-15" dirty="0" smtClean="0">
                <a:solidFill>
                  <a:srgbClr val="FEFAC9"/>
                </a:solidFill>
              </a:rPr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7861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Kanban teams</a:t>
            </a:r>
            <a:endParaRPr lang="uk-U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819275"/>
            <a:ext cx="789622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3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uk-UA" dirty="0">
                <a:latin typeface="Georgia" charset="0"/>
                <a:ea typeface="ＭＳ Ｐゴシック" charset="-128"/>
                <a:cs typeface="Georgia" charset="0"/>
              </a:rPr>
              <a:t>Use cumulative flow diagrams to visualize work in progress</a:t>
            </a:r>
            <a:endParaRPr lang="uk-UA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>
            <a:fillRect/>
          </a:stretch>
        </p:blipFill>
        <p:spPr bwMode="auto">
          <a:xfrm>
            <a:off x="533400" y="1371600"/>
            <a:ext cx="65500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318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Additional</a:t>
            </a:r>
            <a:r>
              <a:rPr lang="en-US" spc="-110" dirty="0"/>
              <a:t> </a:t>
            </a:r>
            <a:r>
              <a:rPr lang="en-US" spc="-5" dirty="0"/>
              <a:t>Considerations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2132856"/>
            <a:ext cx="6390456" cy="2392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1535" indent="-320040">
              <a:lnSpc>
                <a:spcPct val="100000"/>
              </a:lnSpc>
              <a:buClr>
                <a:srgbClr val="F3A447"/>
              </a:buClr>
              <a:buSzPct val="58620"/>
              <a:buFont typeface="Wingdings"/>
              <a:buChar char=""/>
              <a:tabLst>
                <a:tab pos="852169" algn="l"/>
              </a:tabLst>
            </a:pPr>
            <a:r>
              <a:rPr lang="en-US" sz="2200" spc="-5" dirty="0">
                <a:latin typeface="Tw Cen MT"/>
                <a:cs typeface="Tw Cen MT"/>
              </a:rPr>
              <a:t>Focus </a:t>
            </a:r>
            <a:r>
              <a:rPr lang="en-US" sz="2200" dirty="0">
                <a:latin typeface="Tw Cen MT"/>
                <a:cs typeface="Tw Cen MT"/>
              </a:rPr>
              <a:t>on system, not individual</a:t>
            </a:r>
            <a:r>
              <a:rPr lang="en-US" sz="2200" spc="-60" dirty="0">
                <a:latin typeface="Tw Cen MT"/>
                <a:cs typeface="Tw Cen MT"/>
              </a:rPr>
              <a:t> </a:t>
            </a:r>
            <a:r>
              <a:rPr lang="en-US" sz="2200" spc="-5" dirty="0">
                <a:latin typeface="Tw Cen MT"/>
                <a:cs typeface="Tw Cen MT"/>
              </a:rPr>
              <a:t>performance.</a:t>
            </a:r>
            <a:endParaRPr lang="en-US" sz="2200" dirty="0">
              <a:latin typeface="Tw Cen MT"/>
              <a:cs typeface="Tw Cen MT"/>
            </a:endParaRPr>
          </a:p>
          <a:p>
            <a:pPr marL="851535" marR="41275" indent="-320040">
              <a:lnSpc>
                <a:spcPct val="100000"/>
              </a:lnSpc>
              <a:spcBef>
                <a:spcPts val="695"/>
              </a:spcBef>
              <a:buClr>
                <a:srgbClr val="F3A447"/>
              </a:buClr>
              <a:buSzPct val="60344"/>
              <a:buFont typeface="Wingdings"/>
              <a:buChar char=""/>
              <a:tabLst>
                <a:tab pos="852169" algn="l"/>
              </a:tabLst>
            </a:pPr>
            <a:r>
              <a:rPr lang="en-US" sz="2200" spc="-5" dirty="0">
                <a:latin typeface="Tw Cen MT"/>
                <a:cs typeface="Tw Cen MT"/>
              </a:rPr>
              <a:t>Kanban </a:t>
            </a:r>
            <a:r>
              <a:rPr lang="en-US" sz="2200" dirty="0">
                <a:latin typeface="Tw Cen MT"/>
                <a:cs typeface="Tw Cen MT"/>
              </a:rPr>
              <a:t>as a </a:t>
            </a:r>
            <a:r>
              <a:rPr lang="en-US" sz="2200" spc="10" dirty="0">
                <a:latin typeface="Tw Cen MT"/>
                <a:cs typeface="Tw Cen MT"/>
              </a:rPr>
              <a:t>change </a:t>
            </a:r>
            <a:r>
              <a:rPr lang="en-US" sz="2200" spc="-5" dirty="0">
                <a:latin typeface="Tw Cen MT"/>
                <a:cs typeface="Tw Cen MT"/>
              </a:rPr>
              <a:t>management </a:t>
            </a:r>
            <a:r>
              <a:rPr lang="en-US" sz="2200" dirty="0">
                <a:latin typeface="Tw Cen MT"/>
                <a:cs typeface="Tw Cen MT"/>
              </a:rPr>
              <a:t>tool –</a:t>
            </a:r>
            <a:r>
              <a:rPr lang="en-US" sz="2200" spc="-135" dirty="0">
                <a:latin typeface="Tw Cen MT"/>
                <a:cs typeface="Tw Cen MT"/>
              </a:rPr>
              <a:t> </a:t>
            </a:r>
            <a:r>
              <a:rPr lang="en-US" sz="2200" spc="-10" dirty="0">
                <a:latin typeface="Tw Cen MT"/>
                <a:cs typeface="Tw Cen MT"/>
              </a:rPr>
              <a:t>evolution  </a:t>
            </a:r>
            <a:r>
              <a:rPr lang="en-US" sz="2200" dirty="0">
                <a:latin typeface="Tw Cen MT"/>
                <a:cs typeface="Tw Cen MT"/>
              </a:rPr>
              <a:t>not</a:t>
            </a:r>
            <a:r>
              <a:rPr lang="en-US" sz="2200" spc="-60" dirty="0">
                <a:latin typeface="Tw Cen MT"/>
                <a:cs typeface="Tw Cen MT"/>
              </a:rPr>
              <a:t> </a:t>
            </a:r>
            <a:r>
              <a:rPr lang="en-US" sz="2200" spc="-10" dirty="0">
                <a:latin typeface="Tw Cen MT"/>
                <a:cs typeface="Tw Cen MT"/>
              </a:rPr>
              <a:t>revolution.</a:t>
            </a:r>
            <a:endParaRPr lang="en-US" sz="2200" dirty="0">
              <a:latin typeface="Tw Cen MT"/>
              <a:cs typeface="Tw Cen MT"/>
            </a:endParaRPr>
          </a:p>
          <a:p>
            <a:pPr marL="851535" marR="5080" indent="-320040">
              <a:lnSpc>
                <a:spcPct val="100000"/>
              </a:lnSpc>
              <a:spcBef>
                <a:spcPts val="705"/>
              </a:spcBef>
              <a:buClr>
                <a:srgbClr val="F3A447"/>
              </a:buClr>
              <a:buSzPct val="58620"/>
              <a:buFont typeface="Wingdings"/>
              <a:buChar char=""/>
              <a:tabLst>
                <a:tab pos="852169" algn="l"/>
              </a:tabLst>
            </a:pPr>
            <a:r>
              <a:rPr lang="en-US" sz="2200" spc="5" dirty="0">
                <a:latin typeface="Tw Cen MT"/>
                <a:cs typeface="Tw Cen MT"/>
              </a:rPr>
              <a:t>Achieve </a:t>
            </a:r>
            <a:r>
              <a:rPr lang="en-US" sz="2200" dirty="0">
                <a:latin typeface="Tw Cen MT"/>
                <a:cs typeface="Tw Cen MT"/>
              </a:rPr>
              <a:t>predictability </a:t>
            </a:r>
            <a:r>
              <a:rPr lang="en-US" sz="2200" spc="-70" dirty="0">
                <a:latin typeface="Tw Cen MT"/>
                <a:cs typeface="Tw Cen MT"/>
              </a:rPr>
              <a:t>by </a:t>
            </a:r>
            <a:r>
              <a:rPr lang="en-US" sz="2200" dirty="0">
                <a:latin typeface="Tw Cen MT"/>
                <a:cs typeface="Tw Cen MT"/>
              </a:rPr>
              <a:t>not asking </a:t>
            </a:r>
            <a:r>
              <a:rPr lang="en-US" sz="2200" spc="-5" dirty="0">
                <a:latin typeface="Tw Cen MT"/>
                <a:cs typeface="Tw Cen MT"/>
              </a:rPr>
              <a:t>developers </a:t>
            </a:r>
            <a:r>
              <a:rPr lang="en-US" sz="2200" dirty="0">
                <a:latin typeface="Tw Cen MT"/>
                <a:cs typeface="Tw Cen MT"/>
              </a:rPr>
              <a:t>to  predict!</a:t>
            </a:r>
          </a:p>
          <a:p>
            <a:pPr marL="851535" indent="-320040">
              <a:lnSpc>
                <a:spcPct val="100000"/>
              </a:lnSpc>
              <a:spcBef>
                <a:spcPts val="695"/>
              </a:spcBef>
              <a:buClr>
                <a:srgbClr val="F3A447"/>
              </a:buClr>
              <a:buSzPct val="60344"/>
              <a:buFont typeface="Wingdings"/>
              <a:buChar char=""/>
              <a:tabLst>
                <a:tab pos="852169" algn="l"/>
              </a:tabLst>
            </a:pPr>
            <a:r>
              <a:rPr lang="en-US" sz="2200" spc="-20" dirty="0">
                <a:latin typeface="Tw Cen MT"/>
                <a:cs typeface="Tw Cen MT"/>
              </a:rPr>
              <a:t>Know your </a:t>
            </a:r>
            <a:r>
              <a:rPr lang="en-US" sz="2200" spc="15" dirty="0">
                <a:latin typeface="Tw Cen MT"/>
                <a:cs typeface="Tw Cen MT"/>
              </a:rPr>
              <a:t>true</a:t>
            </a:r>
            <a:r>
              <a:rPr lang="en-US" sz="2200" spc="-85" dirty="0">
                <a:latin typeface="Tw Cen MT"/>
                <a:cs typeface="Tw Cen MT"/>
              </a:rPr>
              <a:t> </a:t>
            </a:r>
            <a:r>
              <a:rPr lang="en-US" sz="2200" dirty="0">
                <a:latin typeface="Tw Cen MT"/>
                <a:cs typeface="Tw Cen MT"/>
              </a:rPr>
              <a:t>WIP!</a:t>
            </a:r>
            <a:endParaRPr lang="en-US" sz="2200" dirty="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52507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What is</a:t>
            </a:r>
            <a:r>
              <a:rPr lang="en-US" spc="-85" dirty="0"/>
              <a:t> </a:t>
            </a:r>
            <a:r>
              <a:rPr lang="en-US" spc="-20" dirty="0"/>
              <a:t>Kanban?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807085" marR="5080" indent="-320040">
              <a:lnSpc>
                <a:spcPct val="100000"/>
              </a:lnSpc>
              <a:spcBef>
                <a:spcPts val="2170"/>
              </a:spcBef>
              <a:buClr>
                <a:srgbClr val="F3A447"/>
              </a:buClr>
              <a:buSzPct val="58620"/>
              <a:buFont typeface="Wingdings"/>
              <a:buChar char=""/>
              <a:tabLst>
                <a:tab pos="807720" algn="l"/>
              </a:tabLst>
            </a:pPr>
            <a:r>
              <a:rPr lang="en-US" sz="2800" spc="-5" dirty="0">
                <a:latin typeface="Tw Cen MT"/>
                <a:cs typeface="Tw Cen MT"/>
              </a:rPr>
              <a:t>Kanban is </a:t>
            </a:r>
            <a:r>
              <a:rPr lang="en-US" sz="2800" dirty="0">
                <a:latin typeface="Tw Cen MT"/>
                <a:cs typeface="Tw Cen MT"/>
              </a:rPr>
              <a:t>the result of </a:t>
            </a:r>
            <a:r>
              <a:rPr lang="en-US" sz="2800" spc="-5" dirty="0">
                <a:latin typeface="Tw Cen MT"/>
                <a:cs typeface="Tw Cen MT"/>
              </a:rPr>
              <a:t>practitioners </a:t>
            </a:r>
            <a:r>
              <a:rPr lang="en-US" sz="2800" dirty="0">
                <a:latin typeface="Tw Cen MT"/>
                <a:cs typeface="Tw Cen MT"/>
              </a:rPr>
              <a:t>applying lean  principles to </a:t>
            </a:r>
            <a:r>
              <a:rPr lang="en-US" sz="2800" spc="-15" dirty="0">
                <a:latin typeface="Tw Cen MT"/>
                <a:cs typeface="Tw Cen MT"/>
              </a:rPr>
              <a:t>software</a:t>
            </a:r>
            <a:r>
              <a:rPr lang="en-US" sz="2800" spc="-140" dirty="0">
                <a:latin typeface="Tw Cen MT"/>
                <a:cs typeface="Tw Cen MT"/>
              </a:rPr>
              <a:t> </a:t>
            </a:r>
            <a:r>
              <a:rPr lang="en-US" sz="2800" spc="-5" dirty="0">
                <a:latin typeface="Tw Cen MT"/>
                <a:cs typeface="Tw Cen MT"/>
              </a:rPr>
              <a:t>engineering.</a:t>
            </a:r>
            <a:endParaRPr lang="en-US" sz="2800" dirty="0">
              <a:latin typeface="Tw Cen MT"/>
              <a:cs typeface="Tw Cen MT"/>
            </a:endParaRPr>
          </a:p>
          <a:p>
            <a:pPr marL="807085" marR="708025" indent="-320040">
              <a:lnSpc>
                <a:spcPct val="100000"/>
              </a:lnSpc>
              <a:spcBef>
                <a:spcPts val="695"/>
              </a:spcBef>
              <a:buClr>
                <a:srgbClr val="F3A447"/>
              </a:buClr>
              <a:buSzPct val="60344"/>
              <a:buFont typeface="Wingdings"/>
              <a:buChar char=""/>
              <a:tabLst>
                <a:tab pos="807720" algn="l"/>
              </a:tabLst>
            </a:pPr>
            <a:r>
              <a:rPr lang="en-US" sz="2800" spc="-5" dirty="0">
                <a:latin typeface="Tw Cen MT"/>
                <a:cs typeface="Tw Cen MT"/>
              </a:rPr>
              <a:t>Kanban is influenced </a:t>
            </a:r>
            <a:r>
              <a:rPr lang="en-US" sz="2800" dirty="0">
                <a:latin typeface="Tw Cen MT"/>
                <a:cs typeface="Tw Cen MT"/>
              </a:rPr>
              <a:t>heavily </a:t>
            </a:r>
            <a:r>
              <a:rPr lang="en-US" sz="2800" spc="-70" dirty="0">
                <a:latin typeface="Tw Cen MT"/>
                <a:cs typeface="Tw Cen MT"/>
              </a:rPr>
              <a:t>by </a:t>
            </a:r>
            <a:r>
              <a:rPr lang="en-US" sz="2800" spc="-10" dirty="0">
                <a:latin typeface="Tw Cen MT"/>
                <a:cs typeface="Tw Cen MT"/>
              </a:rPr>
              <a:t>existing </a:t>
            </a:r>
            <a:r>
              <a:rPr lang="en-US" sz="2800" dirty="0">
                <a:latin typeface="Tw Cen MT"/>
                <a:cs typeface="Tw Cen MT"/>
              </a:rPr>
              <a:t>first-  </a:t>
            </a:r>
            <a:r>
              <a:rPr lang="en-US" sz="2800" spc="-10" dirty="0">
                <a:latin typeface="Tw Cen MT"/>
                <a:cs typeface="Tw Cen MT"/>
              </a:rPr>
              <a:t>generation </a:t>
            </a:r>
            <a:r>
              <a:rPr lang="en-US" sz="2800" spc="-5" dirty="0">
                <a:latin typeface="Tw Cen MT"/>
                <a:cs typeface="Tw Cen MT"/>
              </a:rPr>
              <a:t>Agile</a:t>
            </a:r>
            <a:r>
              <a:rPr lang="en-US" sz="2800" spc="-90" dirty="0">
                <a:latin typeface="Tw Cen MT"/>
                <a:cs typeface="Tw Cen MT"/>
              </a:rPr>
              <a:t> </a:t>
            </a:r>
            <a:r>
              <a:rPr lang="en-US" sz="2800" dirty="0">
                <a:latin typeface="Tw Cen MT"/>
                <a:cs typeface="Tw Cen MT"/>
              </a:rPr>
              <a:t>methodologies.</a:t>
            </a:r>
          </a:p>
          <a:p>
            <a:pPr marL="807085" indent="-320040">
              <a:lnSpc>
                <a:spcPct val="100000"/>
              </a:lnSpc>
              <a:spcBef>
                <a:spcPts val="705"/>
              </a:spcBef>
              <a:buClr>
                <a:srgbClr val="F3A447"/>
              </a:buClr>
              <a:buSzPct val="58620"/>
              <a:buFont typeface="Wingdings"/>
              <a:buChar char=""/>
              <a:tabLst>
                <a:tab pos="807720" algn="l"/>
              </a:tabLst>
            </a:pPr>
            <a:r>
              <a:rPr lang="en-US" sz="2800" spc="-5" dirty="0">
                <a:latin typeface="Tw Cen MT"/>
                <a:cs typeface="Tw Cen MT"/>
              </a:rPr>
              <a:t>Kanban is </a:t>
            </a:r>
            <a:r>
              <a:rPr lang="en-US" sz="2800" dirty="0">
                <a:latin typeface="Tw Cen MT"/>
                <a:cs typeface="Tw Cen MT"/>
              </a:rPr>
              <a:t>more </a:t>
            </a:r>
            <a:r>
              <a:rPr lang="en-US" sz="2800" spc="-20" dirty="0">
                <a:latin typeface="Tw Cen MT"/>
                <a:cs typeface="Tw Cen MT"/>
              </a:rPr>
              <a:t>like </a:t>
            </a:r>
            <a:r>
              <a:rPr lang="en-US" sz="2800" dirty="0">
                <a:latin typeface="Tw Cen MT"/>
                <a:cs typeface="Tw Cen MT"/>
              </a:rPr>
              <a:t>a tool than a</a:t>
            </a:r>
            <a:r>
              <a:rPr lang="en-US" sz="2800" spc="-65" dirty="0">
                <a:latin typeface="Tw Cen MT"/>
                <a:cs typeface="Tw Cen MT"/>
              </a:rPr>
              <a:t> </a:t>
            </a:r>
            <a:r>
              <a:rPr lang="en-US" sz="2800" spc="-20" dirty="0">
                <a:latin typeface="Tw Cen MT"/>
                <a:cs typeface="Tw Cen MT"/>
              </a:rPr>
              <a:t>methodology.</a:t>
            </a:r>
            <a:endParaRPr lang="en-US" sz="2800" dirty="0">
              <a:latin typeface="Tw Cen MT"/>
              <a:cs typeface="Tw Cen MT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3911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What is</a:t>
            </a:r>
            <a:r>
              <a:rPr lang="en-US" spc="-85" dirty="0" smtClean="0"/>
              <a:t> </a:t>
            </a:r>
            <a:r>
              <a:rPr lang="en-US" spc="-20" dirty="0" smtClean="0"/>
              <a:t>Kanban?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>
                <a:latin typeface="Tw Cen MT"/>
                <a:cs typeface="Tw Cen MT"/>
              </a:rPr>
              <a:t>It </a:t>
            </a:r>
            <a:r>
              <a:rPr lang="en-US" sz="2400" spc="10" dirty="0">
                <a:latin typeface="Tw Cen MT"/>
                <a:cs typeface="Tw Cen MT"/>
              </a:rPr>
              <a:t>starts </a:t>
            </a:r>
            <a:r>
              <a:rPr lang="en-US" sz="2400" spc="-5" dirty="0">
                <a:latin typeface="Tw Cen MT"/>
                <a:cs typeface="Tw Cen MT"/>
              </a:rPr>
              <a:t>with Lean</a:t>
            </a:r>
            <a:r>
              <a:rPr lang="en-US" sz="2400" spc="-80" dirty="0">
                <a:latin typeface="Tw Cen MT"/>
                <a:cs typeface="Tw Cen MT"/>
              </a:rPr>
              <a:t> </a:t>
            </a:r>
            <a:r>
              <a:rPr lang="en-US" sz="2400" spc="-5" dirty="0" smtClean="0">
                <a:latin typeface="Tw Cen MT"/>
                <a:cs typeface="Tw Cen MT"/>
              </a:rPr>
              <a:t>Principles:</a:t>
            </a:r>
            <a:endParaRPr lang="en-US" sz="2400" dirty="0" smtClean="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F3A447"/>
              </a:buClr>
              <a:buSzPct val="60344"/>
              <a:buFont typeface="Wingdings"/>
              <a:buChar char=""/>
              <a:tabLst>
                <a:tab pos="332740" algn="l"/>
              </a:tabLst>
            </a:pPr>
            <a:r>
              <a:rPr lang="en-US" sz="2000" spc="-5" dirty="0">
                <a:latin typeface="Tw Cen MT"/>
                <a:cs typeface="Tw Cen MT"/>
              </a:rPr>
              <a:t>Pull</a:t>
            </a:r>
            <a:endParaRPr lang="en-US" sz="2000" dirty="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buClr>
                <a:srgbClr val="F3A447"/>
              </a:buClr>
              <a:buSzPct val="58620"/>
              <a:buFont typeface="Wingdings"/>
              <a:buChar char=""/>
              <a:tabLst>
                <a:tab pos="332740" algn="l"/>
              </a:tabLst>
            </a:pPr>
            <a:r>
              <a:rPr lang="en-US" sz="2400" spc="-5" dirty="0" smtClean="0">
                <a:latin typeface="Tw Cen MT"/>
                <a:cs typeface="Tw Cen MT"/>
              </a:rPr>
              <a:t>Continuous</a:t>
            </a:r>
            <a:r>
              <a:rPr lang="en-US" sz="2400" spc="-75" dirty="0" smtClean="0">
                <a:latin typeface="Tw Cen MT"/>
                <a:cs typeface="Tw Cen MT"/>
              </a:rPr>
              <a:t> </a:t>
            </a:r>
            <a:r>
              <a:rPr lang="en-US" sz="2400" spc="-20" dirty="0">
                <a:latin typeface="Tw Cen MT"/>
                <a:cs typeface="Tw Cen MT"/>
              </a:rPr>
              <a:t>Flow</a:t>
            </a:r>
            <a:endParaRPr lang="en-US" sz="2400" dirty="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F3A447"/>
              </a:buClr>
              <a:buSzPct val="58620"/>
              <a:buFont typeface="Wingdings"/>
              <a:buChar char=""/>
              <a:tabLst>
                <a:tab pos="332740" algn="l"/>
              </a:tabLst>
            </a:pPr>
            <a:r>
              <a:rPr lang="en-US" sz="2400" dirty="0">
                <a:latin typeface="Tw Cen MT"/>
                <a:cs typeface="Tw Cen MT"/>
              </a:rPr>
              <a:t>Customer</a:t>
            </a:r>
            <a:r>
              <a:rPr lang="en-US" sz="2400" spc="-110" dirty="0">
                <a:latin typeface="Tw Cen MT"/>
                <a:cs typeface="Tw Cen MT"/>
              </a:rPr>
              <a:t> </a:t>
            </a:r>
            <a:r>
              <a:rPr lang="en-US" sz="2400" spc="-45" dirty="0">
                <a:latin typeface="Tw Cen MT"/>
                <a:cs typeface="Tw Cen MT"/>
              </a:rPr>
              <a:t>Value</a:t>
            </a:r>
            <a:endParaRPr lang="en-US" sz="2400" dirty="0">
              <a:latin typeface="Tw Cen MT"/>
              <a:cs typeface="Tw Cen MT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F3A447"/>
              </a:buClr>
              <a:buSzPct val="60344"/>
              <a:buFont typeface="Wingdings"/>
              <a:buChar char=""/>
              <a:tabLst>
                <a:tab pos="332740" algn="l"/>
              </a:tabLst>
            </a:pPr>
            <a:r>
              <a:rPr lang="en-US" sz="2400" spc="-40" dirty="0">
                <a:latin typeface="Tw Cen MT"/>
                <a:cs typeface="Tw Cen MT"/>
              </a:rPr>
              <a:t>Waste</a:t>
            </a:r>
            <a:r>
              <a:rPr lang="en-US" sz="2400" spc="-80" dirty="0">
                <a:latin typeface="Tw Cen MT"/>
                <a:cs typeface="Tw Cen MT"/>
              </a:rPr>
              <a:t> </a:t>
            </a:r>
            <a:r>
              <a:rPr lang="en-US" sz="2400" spc="-5" dirty="0" smtClean="0">
                <a:latin typeface="Tw Cen MT"/>
                <a:cs typeface="Tw Cen MT"/>
              </a:rPr>
              <a:t>Elimination</a:t>
            </a:r>
          </a:p>
          <a:p>
            <a:pPr marL="332740" indent="-320040">
              <a:spcBef>
                <a:spcPts val="695"/>
              </a:spcBef>
              <a:buClr>
                <a:srgbClr val="F3A447"/>
              </a:buClr>
              <a:buSzPct val="60344"/>
              <a:buFont typeface="Wingdings"/>
              <a:buChar char=""/>
              <a:tabLst>
                <a:tab pos="332740" algn="l"/>
              </a:tabLst>
            </a:pPr>
            <a:r>
              <a:rPr lang="en-US" sz="2400" spc="-5" dirty="0">
                <a:latin typeface="Tw Cen MT"/>
                <a:cs typeface="Tw Cen MT"/>
              </a:rPr>
              <a:t>Continuous</a:t>
            </a:r>
            <a:r>
              <a:rPr lang="en-US" sz="2400" spc="-35" dirty="0">
                <a:latin typeface="Tw Cen MT"/>
                <a:cs typeface="Tw Cen MT"/>
              </a:rPr>
              <a:t> </a:t>
            </a:r>
            <a:r>
              <a:rPr lang="en-US" sz="2400" spc="-15" dirty="0">
                <a:latin typeface="Tw Cen MT"/>
                <a:cs typeface="Tw Cen MT"/>
              </a:rPr>
              <a:t>Improvement</a:t>
            </a:r>
            <a:endParaRPr lang="en-US" sz="2400" dirty="0">
              <a:latin typeface="Tw Cen MT"/>
              <a:cs typeface="Tw Cen MT"/>
            </a:endParaRPr>
          </a:p>
          <a:p>
            <a:endParaRPr lang="uk-UA" dirty="0"/>
          </a:p>
        </p:txBody>
      </p:sp>
      <p:sp>
        <p:nvSpPr>
          <p:cNvPr id="4" name="object 6"/>
          <p:cNvSpPr/>
          <p:nvPr/>
        </p:nvSpPr>
        <p:spPr>
          <a:xfrm>
            <a:off x="7380312" y="1168984"/>
            <a:ext cx="1447800" cy="1595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8"/>
          <p:cNvSpPr/>
          <p:nvPr/>
        </p:nvSpPr>
        <p:spPr>
          <a:xfrm>
            <a:off x="7570812" y="3645024"/>
            <a:ext cx="1066800" cy="168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Прямоугольник 5"/>
          <p:cNvSpPr/>
          <p:nvPr/>
        </p:nvSpPr>
        <p:spPr>
          <a:xfrm>
            <a:off x="7457849" y="2908050"/>
            <a:ext cx="1292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err="1">
                <a:latin typeface="Tw Cen MT"/>
                <a:cs typeface="Tw Cen MT"/>
              </a:rPr>
              <a:t>Taiichi</a:t>
            </a:r>
            <a:r>
              <a:rPr lang="en-US" spc="-130" dirty="0">
                <a:latin typeface="Tw Cen MT"/>
                <a:cs typeface="Tw Cen MT"/>
              </a:rPr>
              <a:t> </a:t>
            </a:r>
            <a:r>
              <a:rPr lang="en-US" dirty="0" err="1">
                <a:latin typeface="Tw Cen MT"/>
                <a:cs typeface="Tw Cen MT"/>
              </a:rPr>
              <a:t>Ohno</a:t>
            </a:r>
            <a:endParaRPr lang="en-US" dirty="0">
              <a:latin typeface="Tw Cen MT"/>
              <a:cs typeface="Tw Cen M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105028" y="5445224"/>
            <a:ext cx="1998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80" dirty="0">
                <a:latin typeface="Tw Cen MT"/>
                <a:cs typeface="Tw Cen MT"/>
              </a:rPr>
              <a:t>W. </a:t>
            </a:r>
            <a:r>
              <a:rPr lang="en-US" spc="-20" dirty="0">
                <a:latin typeface="Tw Cen MT"/>
                <a:cs typeface="Tw Cen MT"/>
              </a:rPr>
              <a:t>Edwards </a:t>
            </a:r>
            <a:r>
              <a:rPr lang="en-US" dirty="0">
                <a:latin typeface="Tw Cen MT"/>
                <a:cs typeface="Tw Cen MT"/>
              </a:rPr>
              <a:t>Deming</a:t>
            </a:r>
            <a:endParaRPr lang="en-US" dirty="0">
              <a:latin typeface="Tw Cen MT"/>
              <a:cs typeface="Tw Cen M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282142" y="1966721"/>
            <a:ext cx="1899751" cy="5796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 algn="r">
              <a:lnSpc>
                <a:spcPts val="1905"/>
              </a:lnSpc>
            </a:pPr>
            <a:r>
              <a:rPr lang="en-US" spc="-5" dirty="0">
                <a:latin typeface="Tw Cen MT"/>
                <a:cs typeface="Tw Cen MT"/>
              </a:rPr>
              <a:t>Founder </a:t>
            </a:r>
            <a:r>
              <a:rPr lang="en-US" dirty="0">
                <a:latin typeface="Tw Cen MT"/>
                <a:cs typeface="Tw Cen MT"/>
              </a:rPr>
              <a:t>of</a:t>
            </a:r>
            <a:r>
              <a:rPr lang="en-US" spc="-40" dirty="0">
                <a:latin typeface="Tw Cen MT"/>
                <a:cs typeface="Tw Cen MT"/>
              </a:rPr>
              <a:t> </a:t>
            </a:r>
            <a:r>
              <a:rPr lang="en-US" spc="-40" dirty="0" smtClean="0">
                <a:latin typeface="Tw Cen MT"/>
                <a:cs typeface="Tw Cen MT"/>
              </a:rPr>
              <a:t>Toyota</a:t>
            </a:r>
          </a:p>
          <a:p>
            <a:pPr marR="5080" algn="r">
              <a:lnSpc>
                <a:spcPts val="1905"/>
              </a:lnSpc>
            </a:pPr>
            <a:r>
              <a:rPr lang="en-US" spc="-10" dirty="0">
                <a:latin typeface="Tw Cen MT"/>
                <a:cs typeface="Tw Cen MT"/>
              </a:rPr>
              <a:t>Production</a:t>
            </a:r>
            <a:r>
              <a:rPr lang="en-US" spc="-20" dirty="0">
                <a:latin typeface="Tw Cen MT"/>
                <a:cs typeface="Tw Cen MT"/>
              </a:rPr>
              <a:t> </a:t>
            </a:r>
            <a:r>
              <a:rPr lang="en-US" spc="-5" dirty="0" smtClean="0">
                <a:latin typeface="Tw Cen MT"/>
                <a:cs typeface="Tw Cen MT"/>
              </a:rPr>
              <a:t>Systems</a:t>
            </a:r>
            <a:endParaRPr lang="en-US" dirty="0">
              <a:latin typeface="Tw Cen MT"/>
              <a:cs typeface="Tw Cen MT"/>
            </a:endParaRPr>
          </a:p>
        </p:txBody>
      </p:sp>
      <p:sp>
        <p:nvSpPr>
          <p:cNvPr id="9" name="object 12"/>
          <p:cNvSpPr txBox="1"/>
          <p:nvPr/>
        </p:nvSpPr>
        <p:spPr>
          <a:xfrm>
            <a:off x="5587408" y="4586729"/>
            <a:ext cx="1594485" cy="747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latin typeface="Tw Cen MT"/>
                <a:cs typeface="Tw Cen MT"/>
              </a:rPr>
              <a:t>Quality </a:t>
            </a:r>
            <a:r>
              <a:rPr sz="1600" dirty="0">
                <a:latin typeface="Tw Cen MT"/>
                <a:cs typeface="Tw Cen MT"/>
              </a:rPr>
              <a:t>Guru:  </a:t>
            </a:r>
            <a:r>
              <a:rPr sz="1600" spc="-5" dirty="0">
                <a:latin typeface="Tw Cen MT"/>
                <a:cs typeface="Tw Cen MT"/>
              </a:rPr>
              <a:t>System </a:t>
            </a:r>
            <a:r>
              <a:rPr sz="1600" dirty="0">
                <a:latin typeface="Tw Cen MT"/>
                <a:cs typeface="Tw Cen MT"/>
              </a:rPr>
              <a:t>of </a:t>
            </a:r>
            <a:r>
              <a:rPr sz="1600" spc="-15" dirty="0">
                <a:latin typeface="Tw Cen MT"/>
                <a:cs typeface="Tw Cen MT"/>
              </a:rPr>
              <a:t>Profound  Knowledge</a:t>
            </a:r>
            <a:endParaRPr sz="1600" dirty="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404479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What is</a:t>
            </a:r>
            <a:r>
              <a:rPr lang="en-US" spc="-85" dirty="0"/>
              <a:t> </a:t>
            </a:r>
            <a:r>
              <a:rPr lang="en-US" spc="-20" dirty="0"/>
              <a:t>Kanban?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330128" cy="2490592"/>
          </a:xfrm>
        </p:spPr>
        <p:txBody>
          <a:bodyPr/>
          <a:lstStyle/>
          <a:p>
            <a:pPr marL="490220">
              <a:lnSpc>
                <a:spcPct val="100000"/>
              </a:lnSpc>
            </a:pPr>
            <a:r>
              <a:rPr lang="en-US" sz="2800" spc="-15" dirty="0">
                <a:latin typeface="Tw Cen MT"/>
                <a:cs typeface="Tw Cen MT"/>
              </a:rPr>
              <a:t>Kanban </a:t>
            </a:r>
            <a:r>
              <a:rPr lang="en-US" sz="2800" spc="-25" dirty="0">
                <a:latin typeface="Tw Cen MT"/>
                <a:cs typeface="Tw Cen MT"/>
              </a:rPr>
              <a:t>for Software’s </a:t>
            </a:r>
            <a:r>
              <a:rPr lang="en-US" sz="2800" spc="-5" dirty="0">
                <a:latin typeface="Tw Cen MT"/>
                <a:cs typeface="Tw Cen MT"/>
              </a:rPr>
              <a:t>Lean</a:t>
            </a:r>
            <a:r>
              <a:rPr lang="en-US" sz="2800" spc="-35" dirty="0">
                <a:latin typeface="Tw Cen MT"/>
                <a:cs typeface="Tw Cen MT"/>
              </a:rPr>
              <a:t> </a:t>
            </a:r>
            <a:r>
              <a:rPr lang="en-US" sz="2800" spc="-10" dirty="0">
                <a:latin typeface="Tw Cen MT"/>
                <a:cs typeface="Tw Cen MT"/>
              </a:rPr>
              <a:t>Heritage:</a:t>
            </a:r>
            <a:endParaRPr lang="en-US" sz="2800" dirty="0">
              <a:latin typeface="Tw Cen MT"/>
              <a:cs typeface="Tw Cen MT"/>
            </a:endParaRPr>
          </a:p>
          <a:p>
            <a:pPr marL="810260" indent="-320040">
              <a:lnSpc>
                <a:spcPct val="100000"/>
              </a:lnSpc>
              <a:spcBef>
                <a:spcPts val="735"/>
              </a:spcBef>
              <a:buClr>
                <a:srgbClr val="F3A447"/>
              </a:buClr>
              <a:buSzPct val="58620"/>
              <a:buFont typeface="Wingdings"/>
              <a:buChar char=""/>
              <a:tabLst>
                <a:tab pos="810895" algn="l"/>
              </a:tabLst>
            </a:pPr>
            <a:r>
              <a:rPr lang="en-US" sz="2400" spc="-15" dirty="0">
                <a:latin typeface="Tw Cen MT"/>
                <a:cs typeface="Tw Cen MT"/>
              </a:rPr>
              <a:t>Don’t </a:t>
            </a:r>
            <a:r>
              <a:rPr lang="en-US" sz="2400" b="1" spc="-15" dirty="0">
                <a:latin typeface="Tw Cen MT"/>
                <a:cs typeface="Tw Cen MT"/>
              </a:rPr>
              <a:t>build </a:t>
            </a:r>
            <a:r>
              <a:rPr lang="en-US" sz="2400" dirty="0">
                <a:latin typeface="Tw Cen MT"/>
                <a:cs typeface="Tw Cen MT"/>
              </a:rPr>
              <a:t>features that </a:t>
            </a:r>
            <a:r>
              <a:rPr lang="en-US" sz="2400" spc="-15" dirty="0">
                <a:latin typeface="Tw Cen MT"/>
                <a:cs typeface="Tw Cen MT"/>
              </a:rPr>
              <a:t>nobody </a:t>
            </a:r>
            <a:r>
              <a:rPr lang="en-US" sz="2400" dirty="0">
                <a:latin typeface="Tw Cen MT"/>
                <a:cs typeface="Tw Cen MT"/>
              </a:rPr>
              <a:t>needs </a:t>
            </a:r>
            <a:r>
              <a:rPr lang="en-US" sz="2400" b="1" spc="-5" dirty="0">
                <a:latin typeface="Tw Cen MT"/>
                <a:cs typeface="Tw Cen MT"/>
              </a:rPr>
              <a:t>right</a:t>
            </a:r>
            <a:r>
              <a:rPr lang="en-US" sz="2400" b="1" spc="-75" dirty="0">
                <a:latin typeface="Tw Cen MT"/>
                <a:cs typeface="Tw Cen MT"/>
              </a:rPr>
              <a:t> </a:t>
            </a:r>
            <a:r>
              <a:rPr lang="en-US" sz="2400" b="1" spc="-25" dirty="0">
                <a:latin typeface="Tw Cen MT"/>
                <a:cs typeface="Tw Cen MT"/>
              </a:rPr>
              <a:t>now</a:t>
            </a:r>
            <a:endParaRPr lang="en-US" sz="2400" dirty="0">
              <a:latin typeface="Tw Cen MT"/>
              <a:cs typeface="Tw Cen MT"/>
            </a:endParaRPr>
          </a:p>
          <a:p>
            <a:pPr marL="810260" indent="-320040">
              <a:lnSpc>
                <a:spcPct val="100000"/>
              </a:lnSpc>
              <a:spcBef>
                <a:spcPts val="705"/>
              </a:spcBef>
              <a:buClr>
                <a:srgbClr val="F3A447"/>
              </a:buClr>
              <a:buSzPct val="58620"/>
              <a:buFont typeface="Wingdings"/>
              <a:buChar char=""/>
              <a:tabLst>
                <a:tab pos="810895" algn="l"/>
              </a:tabLst>
            </a:pPr>
            <a:r>
              <a:rPr lang="en-US" sz="2400" spc="-15" dirty="0">
                <a:latin typeface="Tw Cen MT"/>
                <a:cs typeface="Tw Cen MT"/>
              </a:rPr>
              <a:t>Don’t </a:t>
            </a:r>
            <a:r>
              <a:rPr lang="en-US" sz="2400" b="1" dirty="0">
                <a:latin typeface="Tw Cen MT"/>
                <a:cs typeface="Tw Cen MT"/>
              </a:rPr>
              <a:t>write </a:t>
            </a:r>
            <a:r>
              <a:rPr lang="en-US" sz="2400" dirty="0">
                <a:latin typeface="Tw Cen MT"/>
                <a:cs typeface="Tw Cen MT"/>
              </a:rPr>
              <a:t>more </a:t>
            </a:r>
            <a:r>
              <a:rPr lang="en-US" sz="2400" b="1" spc="-5" dirty="0">
                <a:latin typeface="Tw Cen MT"/>
                <a:cs typeface="Tw Cen MT"/>
              </a:rPr>
              <a:t>specs </a:t>
            </a:r>
            <a:r>
              <a:rPr lang="en-US" sz="2400" dirty="0">
                <a:latin typeface="Tw Cen MT"/>
                <a:cs typeface="Tw Cen MT"/>
              </a:rPr>
              <a:t>than </a:t>
            </a:r>
            <a:r>
              <a:rPr lang="en-US" sz="2400" spc="-30" dirty="0">
                <a:latin typeface="Tw Cen MT"/>
                <a:cs typeface="Tw Cen MT"/>
              </a:rPr>
              <a:t>you </a:t>
            </a:r>
            <a:r>
              <a:rPr lang="en-US" sz="2400" dirty="0">
                <a:latin typeface="Tw Cen MT"/>
                <a:cs typeface="Tw Cen MT"/>
              </a:rPr>
              <a:t>can</a:t>
            </a:r>
            <a:r>
              <a:rPr lang="en-US" sz="2400" spc="-60" dirty="0">
                <a:latin typeface="Tw Cen MT"/>
                <a:cs typeface="Tw Cen MT"/>
              </a:rPr>
              <a:t> </a:t>
            </a:r>
            <a:r>
              <a:rPr lang="en-US" sz="2400" b="1" spc="-10" dirty="0">
                <a:latin typeface="Tw Cen MT"/>
                <a:cs typeface="Tw Cen MT"/>
              </a:rPr>
              <a:t>code</a:t>
            </a:r>
            <a:endParaRPr lang="en-US" sz="2400" dirty="0">
              <a:latin typeface="Tw Cen MT"/>
              <a:cs typeface="Tw Cen MT"/>
            </a:endParaRPr>
          </a:p>
          <a:p>
            <a:pPr marL="810260" indent="-320040">
              <a:lnSpc>
                <a:spcPct val="100000"/>
              </a:lnSpc>
              <a:spcBef>
                <a:spcPts val="695"/>
              </a:spcBef>
              <a:buClr>
                <a:srgbClr val="F3A447"/>
              </a:buClr>
              <a:buSzPct val="58620"/>
              <a:buFont typeface="Wingdings"/>
              <a:buChar char=""/>
              <a:tabLst>
                <a:tab pos="810895" algn="l"/>
              </a:tabLst>
            </a:pPr>
            <a:r>
              <a:rPr lang="en-US" sz="2400" spc="-15" dirty="0">
                <a:latin typeface="Tw Cen MT"/>
                <a:cs typeface="Tw Cen MT"/>
              </a:rPr>
              <a:t>Don’t </a:t>
            </a:r>
            <a:r>
              <a:rPr lang="en-US" sz="2400" b="1" dirty="0">
                <a:latin typeface="Tw Cen MT"/>
                <a:cs typeface="Tw Cen MT"/>
              </a:rPr>
              <a:t>write </a:t>
            </a:r>
            <a:r>
              <a:rPr lang="en-US" sz="2400" dirty="0">
                <a:latin typeface="Tw Cen MT"/>
                <a:cs typeface="Tw Cen MT"/>
              </a:rPr>
              <a:t>more code than </a:t>
            </a:r>
            <a:r>
              <a:rPr lang="en-US" sz="2400" spc="-30" dirty="0">
                <a:latin typeface="Tw Cen MT"/>
                <a:cs typeface="Tw Cen MT"/>
              </a:rPr>
              <a:t>you </a:t>
            </a:r>
            <a:r>
              <a:rPr lang="en-US" sz="2400" dirty="0">
                <a:latin typeface="Tw Cen MT"/>
                <a:cs typeface="Tw Cen MT"/>
              </a:rPr>
              <a:t>can</a:t>
            </a:r>
            <a:r>
              <a:rPr lang="en-US" sz="2400" spc="-60" dirty="0">
                <a:latin typeface="Tw Cen MT"/>
                <a:cs typeface="Tw Cen MT"/>
              </a:rPr>
              <a:t> </a:t>
            </a:r>
            <a:r>
              <a:rPr lang="en-US" sz="2400" b="1" spc="-5" dirty="0">
                <a:latin typeface="Tw Cen MT"/>
                <a:cs typeface="Tw Cen MT"/>
              </a:rPr>
              <a:t>test</a:t>
            </a:r>
            <a:endParaRPr lang="en-US" sz="2400" dirty="0">
              <a:latin typeface="Tw Cen MT"/>
              <a:cs typeface="Tw Cen MT"/>
            </a:endParaRPr>
          </a:p>
          <a:p>
            <a:pPr marL="810260" indent="-320040">
              <a:lnSpc>
                <a:spcPct val="100000"/>
              </a:lnSpc>
              <a:spcBef>
                <a:spcPts val="695"/>
              </a:spcBef>
              <a:buClr>
                <a:srgbClr val="F3A447"/>
              </a:buClr>
              <a:buSzPct val="60344"/>
              <a:buFont typeface="Wingdings"/>
              <a:buChar char=""/>
              <a:tabLst>
                <a:tab pos="810895" algn="l"/>
              </a:tabLst>
            </a:pPr>
            <a:r>
              <a:rPr lang="en-US" sz="2400" spc="-15" dirty="0">
                <a:latin typeface="Tw Cen MT"/>
                <a:cs typeface="Tw Cen MT"/>
              </a:rPr>
              <a:t>Don’t </a:t>
            </a:r>
            <a:r>
              <a:rPr lang="en-US" sz="2400" b="1" dirty="0">
                <a:latin typeface="Tw Cen MT"/>
                <a:cs typeface="Tw Cen MT"/>
              </a:rPr>
              <a:t>test </a:t>
            </a:r>
            <a:r>
              <a:rPr lang="en-US" sz="2400" dirty="0">
                <a:latin typeface="Tw Cen MT"/>
                <a:cs typeface="Tw Cen MT"/>
              </a:rPr>
              <a:t>more code than </a:t>
            </a:r>
            <a:r>
              <a:rPr lang="en-US" sz="2400" spc="-30" dirty="0">
                <a:latin typeface="Tw Cen MT"/>
                <a:cs typeface="Tw Cen MT"/>
              </a:rPr>
              <a:t>you </a:t>
            </a:r>
            <a:r>
              <a:rPr lang="en-US" sz="2400" dirty="0">
                <a:latin typeface="Tw Cen MT"/>
                <a:cs typeface="Tw Cen MT"/>
              </a:rPr>
              <a:t>can</a:t>
            </a:r>
            <a:r>
              <a:rPr lang="en-US" sz="2400" spc="-55" dirty="0">
                <a:latin typeface="Tw Cen MT"/>
                <a:cs typeface="Tw Cen MT"/>
              </a:rPr>
              <a:t> </a:t>
            </a:r>
            <a:r>
              <a:rPr lang="en-US" sz="2400" b="1" spc="-20" dirty="0">
                <a:latin typeface="Tw Cen MT"/>
                <a:cs typeface="Tw Cen MT"/>
              </a:rPr>
              <a:t>deploy</a:t>
            </a:r>
            <a:endParaRPr lang="en-US" sz="2400" dirty="0">
              <a:latin typeface="Tw Cen MT"/>
              <a:cs typeface="Tw Cen MT"/>
            </a:endParaRPr>
          </a:p>
          <a:p>
            <a:endParaRPr lang="uk-UA" dirty="0"/>
          </a:p>
        </p:txBody>
      </p:sp>
      <p:sp>
        <p:nvSpPr>
          <p:cNvPr id="4" name="object 5"/>
          <p:cNvSpPr/>
          <p:nvPr/>
        </p:nvSpPr>
        <p:spPr>
          <a:xfrm>
            <a:off x="5652120" y="3933056"/>
            <a:ext cx="3124200" cy="2343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881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65" dirty="0"/>
              <a:t>Value</a:t>
            </a:r>
            <a:r>
              <a:rPr lang="en-US" spc="-100" dirty="0"/>
              <a:t> </a:t>
            </a:r>
            <a:r>
              <a:rPr lang="en-US" spc="-5" dirty="0"/>
              <a:t>Stream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512" y="1844824"/>
            <a:ext cx="8595360" cy="144016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spc="-55" dirty="0">
                <a:latin typeface="Tw Cen MT"/>
                <a:cs typeface="Tw Cen MT"/>
              </a:rPr>
              <a:t>Your </a:t>
            </a:r>
            <a:r>
              <a:rPr lang="en-US" sz="2400" spc="-15" dirty="0">
                <a:latin typeface="Tw Cen MT"/>
                <a:cs typeface="Tw Cen MT"/>
              </a:rPr>
              <a:t>value </a:t>
            </a:r>
            <a:r>
              <a:rPr lang="en-US" sz="2400" spc="5" dirty="0">
                <a:latin typeface="Tw Cen MT"/>
                <a:cs typeface="Tw Cen MT"/>
              </a:rPr>
              <a:t>stream </a:t>
            </a:r>
            <a:r>
              <a:rPr lang="en-US" sz="2400" dirty="0">
                <a:latin typeface="Tw Cen MT"/>
                <a:cs typeface="Tw Cen MT"/>
              </a:rPr>
              <a:t>could be something</a:t>
            </a:r>
            <a:r>
              <a:rPr lang="en-US" sz="2400" spc="-80" dirty="0">
                <a:latin typeface="Tw Cen MT"/>
                <a:cs typeface="Tw Cen MT"/>
              </a:rPr>
              <a:t> </a:t>
            </a:r>
            <a:r>
              <a:rPr lang="en-US" sz="2400" spc="-15" dirty="0" smtClean="0">
                <a:latin typeface="Tw Cen MT"/>
                <a:cs typeface="Tw Cen MT"/>
              </a:rPr>
              <a:t>like:</a:t>
            </a:r>
            <a:endParaRPr lang="en-US" sz="2400" dirty="0" smtClean="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</a:pPr>
            <a:r>
              <a:rPr lang="en-US" sz="2400" spc="-10" dirty="0" smtClean="0">
                <a:latin typeface="Tw Cen MT"/>
                <a:cs typeface="Tw Cen MT"/>
              </a:rPr>
              <a:t>Request </a:t>
            </a:r>
            <a:r>
              <a:rPr lang="en-US" sz="2400" dirty="0">
                <a:latin typeface="Wingdings"/>
                <a:cs typeface="Wingdings"/>
              </a:rPr>
              <a:t>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w Cen MT"/>
                <a:cs typeface="Tw Cen MT"/>
              </a:rPr>
              <a:t>Analysis </a:t>
            </a:r>
            <a:r>
              <a:rPr lang="en-US" sz="2400" dirty="0">
                <a:latin typeface="Wingdings"/>
                <a:cs typeface="Wingdings"/>
              </a:rPr>
              <a:t>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w Cen MT"/>
                <a:cs typeface="Tw Cen MT"/>
              </a:rPr>
              <a:t>Dev </a:t>
            </a:r>
            <a:r>
              <a:rPr lang="en-US" sz="2400" dirty="0">
                <a:latin typeface="Wingdings"/>
                <a:cs typeface="Wingdings"/>
              </a:rPr>
              <a:t>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30" dirty="0">
                <a:latin typeface="Tw Cen MT"/>
                <a:cs typeface="Tw Cen MT"/>
              </a:rPr>
              <a:t>Verify </a:t>
            </a:r>
            <a:r>
              <a:rPr lang="en-US" sz="2400" dirty="0">
                <a:latin typeface="Wingdings"/>
                <a:cs typeface="Wingdings"/>
              </a:rPr>
              <a:t></a:t>
            </a:r>
            <a:r>
              <a:rPr lang="en-US" sz="2400" spc="15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w Cen MT"/>
                <a:cs typeface="Tw Cen MT"/>
              </a:rPr>
              <a:t>Release</a:t>
            </a:r>
            <a:endParaRPr lang="en-US" sz="2400" dirty="0">
              <a:latin typeface="Tw Cen MT"/>
              <a:cs typeface="Tw Cen MT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9058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50" dirty="0"/>
              <a:t>Kanban</a:t>
            </a:r>
            <a:r>
              <a:rPr lang="en-US" spc="-95" dirty="0"/>
              <a:t> </a:t>
            </a:r>
            <a:r>
              <a:rPr lang="en-US" spc="229" dirty="0"/>
              <a:t>in</a:t>
            </a:r>
            <a:r>
              <a:rPr lang="en-US" spc="-95" dirty="0"/>
              <a:t> </a:t>
            </a:r>
            <a:r>
              <a:rPr lang="en-US" spc="220" dirty="0"/>
              <a:t>a</a:t>
            </a:r>
            <a:r>
              <a:rPr lang="en-US" spc="-90" dirty="0"/>
              <a:t> </a:t>
            </a:r>
            <a:r>
              <a:rPr lang="en-US" spc="225" dirty="0"/>
              <a:t>nutshell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87248" y="1844824"/>
            <a:ext cx="4428768" cy="1800200"/>
          </a:xfrm>
        </p:spPr>
        <p:txBody>
          <a:bodyPr/>
          <a:lstStyle/>
          <a:p>
            <a:pPr marL="12700" marR="5080">
              <a:lnSpc>
                <a:spcPct val="120000"/>
              </a:lnSpc>
            </a:pPr>
            <a:r>
              <a:rPr lang="en-US" sz="2400" spc="175" dirty="0">
                <a:solidFill>
                  <a:srgbClr val="227C9C"/>
                </a:solidFill>
                <a:latin typeface="Tahoma"/>
                <a:cs typeface="Tahoma"/>
              </a:rPr>
              <a:t>Visualize </a:t>
            </a:r>
            <a:r>
              <a:rPr lang="en-US" sz="2400" spc="180" dirty="0">
                <a:solidFill>
                  <a:srgbClr val="227C9C"/>
                </a:solidFill>
                <a:latin typeface="Tahoma"/>
                <a:cs typeface="Tahoma"/>
              </a:rPr>
              <a:t>the </a:t>
            </a:r>
            <a:r>
              <a:rPr lang="en-US" sz="2400" spc="220" dirty="0">
                <a:solidFill>
                  <a:srgbClr val="227C9C"/>
                </a:solidFill>
                <a:latin typeface="Tahoma"/>
                <a:cs typeface="Tahoma"/>
              </a:rPr>
              <a:t>workflow  </a:t>
            </a:r>
            <a:endParaRPr lang="en-US" sz="2400" spc="220" dirty="0" smtClean="0">
              <a:solidFill>
                <a:srgbClr val="227C9C"/>
              </a:solidFill>
              <a:latin typeface="Tahoma"/>
              <a:cs typeface="Tahoma"/>
            </a:endParaRPr>
          </a:p>
          <a:p>
            <a:pPr marL="12700" marR="5080">
              <a:lnSpc>
                <a:spcPct val="120000"/>
              </a:lnSpc>
            </a:pPr>
            <a:r>
              <a:rPr lang="en-US" sz="2400" spc="195" dirty="0" smtClean="0">
                <a:solidFill>
                  <a:srgbClr val="227C9C"/>
                </a:solidFill>
                <a:latin typeface="Tahoma"/>
                <a:cs typeface="Tahoma"/>
              </a:rPr>
              <a:t>Limit</a:t>
            </a:r>
            <a:r>
              <a:rPr lang="en-US" sz="2400" spc="-65" dirty="0" smtClean="0">
                <a:solidFill>
                  <a:srgbClr val="227C9C"/>
                </a:solidFill>
                <a:latin typeface="Tahoma"/>
                <a:cs typeface="Tahoma"/>
              </a:rPr>
              <a:t> </a:t>
            </a:r>
            <a:r>
              <a:rPr lang="en-US" sz="2400" spc="275" dirty="0">
                <a:solidFill>
                  <a:srgbClr val="227C9C"/>
                </a:solidFill>
                <a:latin typeface="Tahoma"/>
                <a:cs typeface="Tahoma"/>
              </a:rPr>
              <a:t>WIP</a:t>
            </a:r>
            <a:r>
              <a:rPr lang="en-US" sz="2400" spc="-95" dirty="0">
                <a:solidFill>
                  <a:srgbClr val="227C9C"/>
                </a:solidFill>
                <a:latin typeface="Tahoma"/>
                <a:cs typeface="Tahoma"/>
              </a:rPr>
              <a:t> </a:t>
            </a:r>
            <a:r>
              <a:rPr lang="en-US" sz="1800" spc="165" dirty="0">
                <a:solidFill>
                  <a:srgbClr val="227C9C"/>
                </a:solidFill>
                <a:latin typeface="Tahoma"/>
                <a:cs typeface="Tahoma"/>
              </a:rPr>
              <a:t>(work</a:t>
            </a:r>
            <a:r>
              <a:rPr lang="en-US" sz="1800" spc="-55" dirty="0">
                <a:solidFill>
                  <a:srgbClr val="227C9C"/>
                </a:solidFill>
                <a:latin typeface="Tahoma"/>
                <a:cs typeface="Tahoma"/>
              </a:rPr>
              <a:t> </a:t>
            </a:r>
            <a:r>
              <a:rPr lang="en-US" sz="1800" spc="135" dirty="0">
                <a:solidFill>
                  <a:srgbClr val="227C9C"/>
                </a:solidFill>
                <a:latin typeface="Tahoma"/>
                <a:cs typeface="Tahoma"/>
              </a:rPr>
              <a:t>in</a:t>
            </a:r>
            <a:r>
              <a:rPr lang="en-US" sz="1800" spc="-65" dirty="0">
                <a:solidFill>
                  <a:srgbClr val="227C9C"/>
                </a:solidFill>
                <a:latin typeface="Tahoma"/>
                <a:cs typeface="Tahoma"/>
              </a:rPr>
              <a:t> </a:t>
            </a:r>
            <a:r>
              <a:rPr lang="en-US" sz="1800" spc="125" dirty="0">
                <a:solidFill>
                  <a:srgbClr val="227C9C"/>
                </a:solidFill>
                <a:latin typeface="Tahoma"/>
                <a:cs typeface="Tahoma"/>
              </a:rPr>
              <a:t>progress)  </a:t>
            </a:r>
            <a:endParaRPr lang="en-US" sz="1800" spc="125" dirty="0" smtClean="0">
              <a:solidFill>
                <a:srgbClr val="227C9C"/>
              </a:solidFill>
              <a:latin typeface="Tahoma"/>
              <a:cs typeface="Tahoma"/>
            </a:endParaRPr>
          </a:p>
          <a:p>
            <a:pPr marL="12700" marR="5080">
              <a:lnSpc>
                <a:spcPct val="120000"/>
              </a:lnSpc>
            </a:pPr>
            <a:r>
              <a:rPr lang="en-US" sz="2400" spc="185" dirty="0" smtClean="0">
                <a:solidFill>
                  <a:srgbClr val="227C9C"/>
                </a:solidFill>
                <a:latin typeface="Tahoma"/>
                <a:cs typeface="Tahoma"/>
              </a:rPr>
              <a:t>Measure</a:t>
            </a:r>
            <a:r>
              <a:rPr lang="en-US" sz="2400" spc="-100" dirty="0" smtClean="0">
                <a:solidFill>
                  <a:srgbClr val="227C9C"/>
                </a:solidFill>
                <a:latin typeface="Tahoma"/>
                <a:cs typeface="Tahoma"/>
              </a:rPr>
              <a:t> </a:t>
            </a:r>
            <a:r>
              <a:rPr lang="en-US" sz="2400" spc="254" dirty="0">
                <a:solidFill>
                  <a:srgbClr val="227C9C"/>
                </a:solidFill>
                <a:latin typeface="Tahoma"/>
                <a:cs typeface="Tahoma"/>
              </a:rPr>
              <a:t>&amp;</a:t>
            </a:r>
            <a:r>
              <a:rPr lang="en-US" sz="2400" spc="-60" dirty="0">
                <a:solidFill>
                  <a:srgbClr val="227C9C"/>
                </a:solidFill>
                <a:latin typeface="Tahoma"/>
                <a:cs typeface="Tahoma"/>
              </a:rPr>
              <a:t> </a:t>
            </a:r>
            <a:r>
              <a:rPr lang="en-US" sz="2400" spc="185" dirty="0">
                <a:solidFill>
                  <a:srgbClr val="227C9C"/>
                </a:solidFill>
                <a:latin typeface="Tahoma"/>
                <a:cs typeface="Tahoma"/>
              </a:rPr>
              <a:t>optimize</a:t>
            </a:r>
            <a:r>
              <a:rPr lang="en-US" sz="2400" spc="-40" dirty="0">
                <a:solidFill>
                  <a:srgbClr val="227C9C"/>
                </a:solidFill>
                <a:latin typeface="Tahoma"/>
                <a:cs typeface="Tahoma"/>
              </a:rPr>
              <a:t> </a:t>
            </a:r>
            <a:r>
              <a:rPr lang="en-US" sz="2400" spc="204" dirty="0">
                <a:solidFill>
                  <a:srgbClr val="227C9C"/>
                </a:solidFill>
                <a:latin typeface="Tahoma"/>
                <a:cs typeface="Tahoma"/>
              </a:rPr>
              <a:t>flow</a:t>
            </a:r>
            <a:endParaRPr lang="en-US" sz="2400" dirty="0">
              <a:latin typeface="Tahoma"/>
              <a:cs typeface="Tahoma"/>
            </a:endParaRPr>
          </a:p>
          <a:p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73016"/>
            <a:ext cx="38576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938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" dirty="0"/>
              <a:t>Kanban </a:t>
            </a:r>
            <a:r>
              <a:rPr lang="en-US" spc="-5" dirty="0"/>
              <a:t>Pull and</a:t>
            </a:r>
            <a:r>
              <a:rPr lang="en-US" spc="-100" dirty="0"/>
              <a:t> </a:t>
            </a:r>
            <a:r>
              <a:rPr lang="en-US" spc="-35" dirty="0"/>
              <a:t>Flow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37867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1050" dirty="0">
              <a:latin typeface="Times New Roman"/>
              <a:cs typeface="Times New Roman"/>
            </a:endParaRPr>
          </a:p>
          <a:p>
            <a:pPr marL="851535" marR="212090" indent="-320040">
              <a:lnSpc>
                <a:spcPts val="3130"/>
              </a:lnSpc>
              <a:buClr>
                <a:srgbClr val="F3A447"/>
              </a:buClr>
              <a:buSzPct val="60344"/>
              <a:buFont typeface="Wingdings"/>
              <a:buChar char=""/>
              <a:tabLst>
                <a:tab pos="852169" algn="l"/>
              </a:tabLst>
            </a:pPr>
            <a:r>
              <a:rPr lang="en-US" sz="2400" dirty="0">
                <a:latin typeface="Tw Cen MT"/>
                <a:cs typeface="Tw Cen MT"/>
              </a:rPr>
              <a:t>Phase-based </a:t>
            </a:r>
            <a:r>
              <a:rPr lang="en-US" sz="2400" spc="-5" dirty="0">
                <a:latin typeface="Tw Cen MT"/>
                <a:cs typeface="Tw Cen MT"/>
              </a:rPr>
              <a:t>development </a:t>
            </a:r>
            <a:r>
              <a:rPr lang="en-US" sz="2400" spc="-10" dirty="0">
                <a:latin typeface="Tw Cen MT"/>
                <a:cs typeface="Tw Cen MT"/>
              </a:rPr>
              <a:t>(waterfall) </a:t>
            </a:r>
            <a:r>
              <a:rPr lang="en-US" sz="2400" dirty="0">
                <a:latin typeface="Tw Cen MT"/>
                <a:cs typeface="Tw Cen MT"/>
              </a:rPr>
              <a:t>transfers</a:t>
            </a:r>
            <a:r>
              <a:rPr lang="en-US" sz="2400" spc="-175" dirty="0">
                <a:latin typeface="Tw Cen MT"/>
                <a:cs typeface="Tw Cen MT"/>
              </a:rPr>
              <a:t> </a:t>
            </a:r>
            <a:r>
              <a:rPr lang="en-US" sz="2400" dirty="0">
                <a:latin typeface="Tw Cen MT"/>
                <a:cs typeface="Tw Cen MT"/>
              </a:rPr>
              <a:t>the  entire </a:t>
            </a:r>
            <a:r>
              <a:rPr lang="en-US" sz="2400" spc="25" dirty="0">
                <a:latin typeface="Tw Cen MT"/>
                <a:cs typeface="Tw Cen MT"/>
              </a:rPr>
              <a:t>batch </a:t>
            </a:r>
            <a:r>
              <a:rPr lang="en-US" sz="2400" spc="-15" dirty="0">
                <a:latin typeface="Tw Cen MT"/>
                <a:cs typeface="Tw Cen MT"/>
              </a:rPr>
              <a:t>from </a:t>
            </a:r>
            <a:r>
              <a:rPr lang="en-US" sz="2400" spc="5" dirty="0">
                <a:latin typeface="Tw Cen MT"/>
                <a:cs typeface="Tw Cen MT"/>
              </a:rPr>
              <a:t>state </a:t>
            </a:r>
            <a:r>
              <a:rPr lang="en-US" sz="2400" dirty="0">
                <a:latin typeface="Tw Cen MT"/>
                <a:cs typeface="Tw Cen MT"/>
              </a:rPr>
              <a:t>to</a:t>
            </a:r>
            <a:r>
              <a:rPr lang="en-US" sz="2400" spc="-180" dirty="0">
                <a:latin typeface="Tw Cen MT"/>
                <a:cs typeface="Tw Cen MT"/>
              </a:rPr>
              <a:t> </a:t>
            </a:r>
            <a:r>
              <a:rPr lang="en-US" sz="2400" dirty="0">
                <a:latin typeface="Tw Cen MT"/>
                <a:cs typeface="Tw Cen MT"/>
              </a:rPr>
              <a:t>state.</a:t>
            </a:r>
          </a:p>
          <a:p>
            <a:pPr marL="851535" marR="245110" indent="-320040">
              <a:lnSpc>
                <a:spcPts val="3130"/>
              </a:lnSpc>
              <a:spcBef>
                <a:spcPts val="695"/>
              </a:spcBef>
              <a:buClr>
                <a:srgbClr val="F3A447"/>
              </a:buClr>
              <a:buSzPct val="58620"/>
              <a:buFont typeface="Wingdings"/>
              <a:buChar char=""/>
              <a:tabLst>
                <a:tab pos="852169" algn="l"/>
              </a:tabLst>
            </a:pPr>
            <a:r>
              <a:rPr lang="en-US" sz="2400" dirty="0">
                <a:latin typeface="Tw Cen MT"/>
                <a:cs typeface="Tw Cen MT"/>
              </a:rPr>
              <a:t>Existing </a:t>
            </a:r>
            <a:r>
              <a:rPr lang="en-US" sz="2400" spc="-5" dirty="0">
                <a:latin typeface="Tw Cen MT"/>
                <a:cs typeface="Tw Cen MT"/>
              </a:rPr>
              <a:t>Agile development transfers </a:t>
            </a:r>
            <a:r>
              <a:rPr lang="en-US" sz="2400" dirty="0">
                <a:latin typeface="Tw Cen MT"/>
                <a:cs typeface="Tw Cen MT"/>
              </a:rPr>
              <a:t>small</a:t>
            </a:r>
            <a:r>
              <a:rPr lang="en-US" sz="2400" spc="-105" dirty="0">
                <a:latin typeface="Tw Cen MT"/>
                <a:cs typeface="Tw Cen MT"/>
              </a:rPr>
              <a:t> </a:t>
            </a:r>
            <a:r>
              <a:rPr lang="en-US" sz="2400" spc="20" dirty="0">
                <a:latin typeface="Tw Cen MT"/>
                <a:cs typeface="Tw Cen MT"/>
              </a:rPr>
              <a:t>batches  </a:t>
            </a:r>
            <a:r>
              <a:rPr lang="en-US" sz="2400" spc="-15" dirty="0">
                <a:latin typeface="Tw Cen MT"/>
                <a:cs typeface="Tw Cen MT"/>
              </a:rPr>
              <a:t>from </a:t>
            </a:r>
            <a:r>
              <a:rPr lang="en-US" sz="2400" spc="5" dirty="0">
                <a:latin typeface="Tw Cen MT"/>
                <a:cs typeface="Tw Cen MT"/>
              </a:rPr>
              <a:t>state </a:t>
            </a:r>
            <a:r>
              <a:rPr lang="en-US" sz="2400" dirty="0">
                <a:latin typeface="Tw Cen MT"/>
                <a:cs typeface="Tw Cen MT"/>
              </a:rPr>
              <a:t>to </a:t>
            </a:r>
            <a:r>
              <a:rPr lang="en-US" sz="2400" spc="5" dirty="0">
                <a:latin typeface="Tw Cen MT"/>
                <a:cs typeface="Tw Cen MT"/>
              </a:rPr>
              <a:t>state</a:t>
            </a:r>
            <a:r>
              <a:rPr lang="en-US" sz="2400" spc="-155" dirty="0">
                <a:latin typeface="Tw Cen MT"/>
                <a:cs typeface="Tw Cen MT"/>
              </a:rPr>
              <a:t> </a:t>
            </a:r>
            <a:r>
              <a:rPr lang="en-US" sz="2400" dirty="0">
                <a:latin typeface="Tw Cen MT"/>
                <a:cs typeface="Tw Cen MT"/>
              </a:rPr>
              <a:t>(iterations).</a:t>
            </a:r>
          </a:p>
          <a:p>
            <a:pPr marL="851535" marR="203200" indent="-320040">
              <a:lnSpc>
                <a:spcPts val="3130"/>
              </a:lnSpc>
              <a:spcBef>
                <a:spcPts val="705"/>
              </a:spcBef>
              <a:buClr>
                <a:srgbClr val="F3A447"/>
              </a:buClr>
              <a:buSzPct val="60344"/>
              <a:buFont typeface="Wingdings"/>
              <a:buChar char=""/>
              <a:tabLst>
                <a:tab pos="852169" algn="l"/>
              </a:tabLst>
            </a:pPr>
            <a:r>
              <a:rPr lang="en-US" sz="2400" dirty="0">
                <a:latin typeface="Tw Cen MT"/>
                <a:cs typeface="Tw Cen MT"/>
              </a:rPr>
              <a:t>Our goal </a:t>
            </a:r>
            <a:r>
              <a:rPr lang="en-US" sz="2400" spc="-5" dirty="0">
                <a:latin typeface="Tw Cen MT"/>
                <a:cs typeface="Tw Cen MT"/>
              </a:rPr>
              <a:t>with Kanban is </a:t>
            </a:r>
            <a:r>
              <a:rPr lang="en-US" sz="2400" dirty="0">
                <a:latin typeface="Tw Cen MT"/>
                <a:cs typeface="Tw Cen MT"/>
              </a:rPr>
              <a:t>to transfer one </a:t>
            </a:r>
            <a:r>
              <a:rPr lang="en-US" sz="2400" spc="-5" dirty="0">
                <a:latin typeface="Tw Cen MT"/>
                <a:cs typeface="Tw Cen MT"/>
              </a:rPr>
              <a:t>piece </a:t>
            </a:r>
            <a:r>
              <a:rPr lang="en-US" sz="2400" dirty="0">
                <a:latin typeface="Tw Cen MT"/>
                <a:cs typeface="Tw Cen MT"/>
              </a:rPr>
              <a:t>at</a:t>
            </a:r>
            <a:r>
              <a:rPr lang="en-US" sz="2400" spc="-125" dirty="0">
                <a:latin typeface="Tw Cen MT"/>
                <a:cs typeface="Tw Cen MT"/>
              </a:rPr>
              <a:t> </a:t>
            </a:r>
            <a:r>
              <a:rPr lang="en-US" sz="2400" dirty="0">
                <a:latin typeface="Tw Cen MT"/>
                <a:cs typeface="Tw Cen MT"/>
              </a:rPr>
              <a:t>a  </a:t>
            </a:r>
            <a:r>
              <a:rPr lang="en-US" sz="2400" spc="-5" dirty="0">
                <a:latin typeface="Tw Cen MT"/>
                <a:cs typeface="Tw Cen MT"/>
              </a:rPr>
              <a:t>time </a:t>
            </a:r>
            <a:r>
              <a:rPr lang="en-US" sz="2400" dirty="0">
                <a:latin typeface="Tw Cen MT"/>
                <a:cs typeface="Tw Cen MT"/>
              </a:rPr>
              <a:t>(</a:t>
            </a:r>
            <a:r>
              <a:rPr lang="en-US" sz="2400" b="1" i="1" dirty="0">
                <a:latin typeface="Tw Cen MT"/>
                <a:cs typeface="Tw Cen MT"/>
              </a:rPr>
              <a:t>one </a:t>
            </a:r>
            <a:r>
              <a:rPr lang="en-US" sz="2400" b="1" i="1" spc="-5" dirty="0">
                <a:latin typeface="Tw Cen MT"/>
                <a:cs typeface="Tw Cen MT"/>
              </a:rPr>
              <a:t>piece flow</a:t>
            </a:r>
            <a:r>
              <a:rPr lang="en-US" sz="2400" spc="-5" dirty="0">
                <a:latin typeface="Tw Cen MT"/>
                <a:cs typeface="Tw Cen MT"/>
              </a:rPr>
              <a:t>), </a:t>
            </a:r>
            <a:r>
              <a:rPr lang="en-US" sz="2400" dirty="0">
                <a:latin typeface="Tw Cen MT"/>
                <a:cs typeface="Tw Cen MT"/>
              </a:rPr>
              <a:t>or at least work </a:t>
            </a:r>
            <a:r>
              <a:rPr lang="en-US" sz="2400" spc="-5" dirty="0">
                <a:latin typeface="Tw Cen MT"/>
                <a:cs typeface="Tw Cen MT"/>
              </a:rPr>
              <a:t>in </a:t>
            </a:r>
            <a:r>
              <a:rPr lang="en-US" sz="2400" spc="5" dirty="0">
                <a:latin typeface="Tw Cen MT"/>
                <a:cs typeface="Tw Cen MT"/>
              </a:rPr>
              <a:t>that  </a:t>
            </a:r>
            <a:r>
              <a:rPr lang="en-US" sz="2400" dirty="0">
                <a:latin typeface="Tw Cen MT"/>
                <a:cs typeface="Tw Cen MT"/>
              </a:rPr>
              <a:t>direction.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3951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240" dirty="0" smtClean="0"/>
              <a:t>Kanban</a:t>
            </a:r>
            <a:endParaRPr lang="uk-UA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564904"/>
            <a:ext cx="3819525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23528" y="1782108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240" dirty="0"/>
              <a:t>Kanban </a:t>
            </a:r>
            <a:r>
              <a:rPr lang="en-US" spc="215" dirty="0"/>
              <a:t>is </a:t>
            </a:r>
            <a:r>
              <a:rPr lang="en-US" spc="260" dirty="0"/>
              <a:t>allow</a:t>
            </a:r>
            <a:r>
              <a:rPr lang="en-US" spc="-635" dirty="0"/>
              <a:t> </a:t>
            </a:r>
            <a:r>
              <a:rPr lang="en-US" spc="220" dirty="0"/>
              <a:t>change  </a:t>
            </a:r>
            <a:r>
              <a:rPr lang="en-US" spc="229" dirty="0"/>
              <a:t>in</a:t>
            </a:r>
            <a:r>
              <a:rPr lang="en-US" spc="-170" dirty="0"/>
              <a:t> </a:t>
            </a:r>
            <a:r>
              <a:rPr lang="en-US" spc="229" dirty="0"/>
              <a:t>mid-iteration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371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62481" y="2223471"/>
            <a:ext cx="2352270" cy="1208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62252" y="2226833"/>
            <a:ext cx="2350077" cy="1202391"/>
          </a:xfrm>
          <a:custGeom>
            <a:avLst/>
            <a:gdLst/>
            <a:ahLst/>
            <a:cxnLst/>
            <a:rect l="l" t="t" r="r" b="b"/>
            <a:pathLst>
              <a:path w="2585085" h="1362710">
                <a:moveTo>
                  <a:pt x="2584703" y="1362455"/>
                </a:moveTo>
                <a:lnTo>
                  <a:pt x="2584703" y="0"/>
                </a:lnTo>
                <a:lnTo>
                  <a:pt x="0" y="0"/>
                </a:lnTo>
                <a:lnTo>
                  <a:pt x="0" y="1362455"/>
                </a:lnTo>
                <a:lnTo>
                  <a:pt x="7619" y="1362455"/>
                </a:lnTo>
                <a:lnTo>
                  <a:pt x="7619" y="12191"/>
                </a:lnTo>
                <a:lnTo>
                  <a:pt x="13715" y="6095"/>
                </a:lnTo>
                <a:lnTo>
                  <a:pt x="13715" y="12191"/>
                </a:lnTo>
                <a:lnTo>
                  <a:pt x="2572511" y="12191"/>
                </a:lnTo>
                <a:lnTo>
                  <a:pt x="2572511" y="6095"/>
                </a:lnTo>
                <a:lnTo>
                  <a:pt x="2578607" y="12191"/>
                </a:lnTo>
                <a:lnTo>
                  <a:pt x="2578607" y="1362455"/>
                </a:lnTo>
                <a:lnTo>
                  <a:pt x="2584703" y="1362455"/>
                </a:lnTo>
                <a:close/>
              </a:path>
              <a:path w="2585085" h="1362710">
                <a:moveTo>
                  <a:pt x="13715" y="12191"/>
                </a:moveTo>
                <a:lnTo>
                  <a:pt x="13715" y="6095"/>
                </a:lnTo>
                <a:lnTo>
                  <a:pt x="7619" y="12191"/>
                </a:lnTo>
                <a:lnTo>
                  <a:pt x="13715" y="12191"/>
                </a:lnTo>
                <a:close/>
              </a:path>
              <a:path w="2585085" h="1362710">
                <a:moveTo>
                  <a:pt x="13715" y="1356359"/>
                </a:moveTo>
                <a:lnTo>
                  <a:pt x="13715" y="12191"/>
                </a:lnTo>
                <a:lnTo>
                  <a:pt x="7619" y="12191"/>
                </a:lnTo>
                <a:lnTo>
                  <a:pt x="7619" y="1356359"/>
                </a:lnTo>
                <a:lnTo>
                  <a:pt x="13715" y="1356359"/>
                </a:lnTo>
                <a:close/>
              </a:path>
              <a:path w="2585085" h="1362710">
                <a:moveTo>
                  <a:pt x="2572512" y="1362455"/>
                </a:moveTo>
                <a:lnTo>
                  <a:pt x="2572512" y="1356359"/>
                </a:lnTo>
                <a:lnTo>
                  <a:pt x="7619" y="1356359"/>
                </a:lnTo>
                <a:lnTo>
                  <a:pt x="13715" y="1362455"/>
                </a:lnTo>
                <a:lnTo>
                  <a:pt x="2572512" y="1362455"/>
                </a:lnTo>
                <a:close/>
              </a:path>
              <a:path w="2585085" h="1362710">
                <a:moveTo>
                  <a:pt x="13715" y="1362455"/>
                </a:moveTo>
                <a:lnTo>
                  <a:pt x="7619" y="1356359"/>
                </a:lnTo>
                <a:lnTo>
                  <a:pt x="7619" y="1362455"/>
                </a:lnTo>
                <a:lnTo>
                  <a:pt x="13715" y="1362455"/>
                </a:lnTo>
                <a:close/>
              </a:path>
              <a:path w="2585085" h="1362710">
                <a:moveTo>
                  <a:pt x="2578607" y="12191"/>
                </a:moveTo>
                <a:lnTo>
                  <a:pt x="2572511" y="6095"/>
                </a:lnTo>
                <a:lnTo>
                  <a:pt x="2572511" y="12191"/>
                </a:lnTo>
                <a:lnTo>
                  <a:pt x="2578607" y="12191"/>
                </a:lnTo>
                <a:close/>
              </a:path>
              <a:path w="2585085" h="1362710">
                <a:moveTo>
                  <a:pt x="2572511" y="12191"/>
                </a:moveTo>
                <a:lnTo>
                  <a:pt x="2572511" y="6095"/>
                </a:lnTo>
                <a:lnTo>
                  <a:pt x="2572511" y="12191"/>
                </a:lnTo>
                <a:close/>
              </a:path>
              <a:path w="2585085" h="1362710">
                <a:moveTo>
                  <a:pt x="2578607" y="1356359"/>
                </a:moveTo>
                <a:lnTo>
                  <a:pt x="2578607" y="12191"/>
                </a:lnTo>
                <a:lnTo>
                  <a:pt x="2572511" y="12191"/>
                </a:lnTo>
                <a:lnTo>
                  <a:pt x="2572512" y="1356359"/>
                </a:lnTo>
                <a:lnTo>
                  <a:pt x="2578607" y="1356359"/>
                </a:lnTo>
                <a:close/>
              </a:path>
              <a:path w="2585085" h="1362710">
                <a:moveTo>
                  <a:pt x="2578607" y="1356359"/>
                </a:moveTo>
                <a:lnTo>
                  <a:pt x="2572512" y="1356359"/>
                </a:lnTo>
                <a:lnTo>
                  <a:pt x="2572512" y="1362455"/>
                </a:lnTo>
                <a:lnTo>
                  <a:pt x="2578607" y="1356359"/>
                </a:lnTo>
                <a:close/>
              </a:path>
              <a:path w="2585085" h="1362710">
                <a:moveTo>
                  <a:pt x="2578607" y="1362455"/>
                </a:moveTo>
                <a:lnTo>
                  <a:pt x="2578607" y="1356359"/>
                </a:lnTo>
                <a:lnTo>
                  <a:pt x="2572512" y="1362455"/>
                </a:lnTo>
                <a:lnTo>
                  <a:pt x="2578607" y="13624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33802" y="2326340"/>
            <a:ext cx="0" cy="1039906"/>
          </a:xfrm>
          <a:custGeom>
            <a:avLst/>
            <a:gdLst/>
            <a:ahLst/>
            <a:cxnLst/>
            <a:rect l="l" t="t" r="r" b="b"/>
            <a:pathLst>
              <a:path h="1178560">
                <a:moveTo>
                  <a:pt x="0" y="0"/>
                </a:moveTo>
                <a:lnTo>
                  <a:pt x="0" y="1178051"/>
                </a:lnTo>
              </a:path>
            </a:pathLst>
          </a:custGeom>
          <a:ln w="32003">
            <a:solidFill>
              <a:srgbClr val="4F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82836" y="2338443"/>
            <a:ext cx="0" cy="1027579"/>
          </a:xfrm>
          <a:custGeom>
            <a:avLst/>
            <a:gdLst/>
            <a:ahLst/>
            <a:cxnLst/>
            <a:rect l="l" t="t" r="r" b="b"/>
            <a:pathLst>
              <a:path h="1164589">
                <a:moveTo>
                  <a:pt x="0" y="0"/>
                </a:moveTo>
                <a:lnTo>
                  <a:pt x="0" y="1164335"/>
                </a:lnTo>
              </a:path>
            </a:pathLst>
          </a:custGeom>
          <a:ln w="33527">
            <a:solidFill>
              <a:srgbClr val="4F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30485" y="2326341"/>
            <a:ext cx="0" cy="1027579"/>
          </a:xfrm>
          <a:custGeom>
            <a:avLst/>
            <a:gdLst/>
            <a:ahLst/>
            <a:cxnLst/>
            <a:rect l="l" t="t" r="r" b="b"/>
            <a:pathLst>
              <a:path h="1164589">
                <a:moveTo>
                  <a:pt x="0" y="0"/>
                </a:moveTo>
                <a:lnTo>
                  <a:pt x="0" y="1164335"/>
                </a:lnTo>
              </a:path>
            </a:pathLst>
          </a:custGeom>
          <a:ln w="32003">
            <a:solidFill>
              <a:srgbClr val="4F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33106" y="2351890"/>
            <a:ext cx="0" cy="990040"/>
          </a:xfrm>
          <a:custGeom>
            <a:avLst/>
            <a:gdLst/>
            <a:ahLst/>
            <a:cxnLst/>
            <a:rect l="l" t="t" r="r" b="b"/>
            <a:pathLst>
              <a:path h="1122045">
                <a:moveTo>
                  <a:pt x="0" y="0"/>
                </a:moveTo>
                <a:lnTo>
                  <a:pt x="0" y="1121663"/>
                </a:lnTo>
              </a:path>
            </a:pathLst>
          </a:custGeom>
          <a:ln w="19811">
            <a:solidFill>
              <a:srgbClr val="4F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00797" y="2489722"/>
            <a:ext cx="1996786" cy="0"/>
          </a:xfrm>
          <a:custGeom>
            <a:avLst/>
            <a:gdLst/>
            <a:ahLst/>
            <a:cxnLst/>
            <a:rect l="l" t="t" r="r" b="b"/>
            <a:pathLst>
              <a:path w="2196465">
                <a:moveTo>
                  <a:pt x="0" y="0"/>
                </a:moveTo>
                <a:lnTo>
                  <a:pt x="2196083" y="0"/>
                </a:lnTo>
              </a:path>
            </a:pathLst>
          </a:custGeom>
          <a:ln w="19811">
            <a:solidFill>
              <a:srgbClr val="4F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47803" y="2846742"/>
            <a:ext cx="271548" cy="1411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42262" y="2841362"/>
            <a:ext cx="282864" cy="153521"/>
          </a:xfrm>
          <a:custGeom>
            <a:avLst/>
            <a:gdLst/>
            <a:ahLst/>
            <a:cxnLst/>
            <a:rect l="l" t="t" r="r" b="b"/>
            <a:pathLst>
              <a:path w="311150" h="173989">
                <a:moveTo>
                  <a:pt x="310895" y="173735"/>
                </a:moveTo>
                <a:lnTo>
                  <a:pt x="310895" y="0"/>
                </a:lnTo>
                <a:lnTo>
                  <a:pt x="0" y="0"/>
                </a:lnTo>
                <a:lnTo>
                  <a:pt x="0" y="173735"/>
                </a:lnTo>
                <a:lnTo>
                  <a:pt x="6095" y="173735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298703" y="12191"/>
                </a:lnTo>
                <a:lnTo>
                  <a:pt x="298703" y="6095"/>
                </a:lnTo>
                <a:lnTo>
                  <a:pt x="304799" y="12191"/>
                </a:lnTo>
                <a:lnTo>
                  <a:pt x="304799" y="173735"/>
                </a:lnTo>
                <a:lnTo>
                  <a:pt x="310895" y="173735"/>
                </a:lnTo>
                <a:close/>
              </a:path>
              <a:path w="311150" h="173989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311150" h="173989">
                <a:moveTo>
                  <a:pt x="12191" y="160019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160019"/>
                </a:lnTo>
                <a:lnTo>
                  <a:pt x="12191" y="160019"/>
                </a:lnTo>
                <a:close/>
              </a:path>
              <a:path w="311150" h="173989">
                <a:moveTo>
                  <a:pt x="304799" y="160019"/>
                </a:moveTo>
                <a:lnTo>
                  <a:pt x="6095" y="160019"/>
                </a:lnTo>
                <a:lnTo>
                  <a:pt x="12191" y="166115"/>
                </a:lnTo>
                <a:lnTo>
                  <a:pt x="12191" y="173735"/>
                </a:lnTo>
                <a:lnTo>
                  <a:pt x="298703" y="173735"/>
                </a:lnTo>
                <a:lnTo>
                  <a:pt x="298703" y="166115"/>
                </a:lnTo>
                <a:lnTo>
                  <a:pt x="304799" y="160019"/>
                </a:lnTo>
                <a:close/>
              </a:path>
              <a:path w="311150" h="173989">
                <a:moveTo>
                  <a:pt x="12191" y="173735"/>
                </a:moveTo>
                <a:lnTo>
                  <a:pt x="12191" y="166115"/>
                </a:lnTo>
                <a:lnTo>
                  <a:pt x="6095" y="160019"/>
                </a:lnTo>
                <a:lnTo>
                  <a:pt x="6095" y="173735"/>
                </a:lnTo>
                <a:lnTo>
                  <a:pt x="12191" y="173735"/>
                </a:lnTo>
                <a:close/>
              </a:path>
              <a:path w="311150" h="173989">
                <a:moveTo>
                  <a:pt x="304799" y="12191"/>
                </a:moveTo>
                <a:lnTo>
                  <a:pt x="298703" y="6095"/>
                </a:lnTo>
                <a:lnTo>
                  <a:pt x="298703" y="12191"/>
                </a:lnTo>
                <a:lnTo>
                  <a:pt x="304799" y="12191"/>
                </a:lnTo>
                <a:close/>
              </a:path>
              <a:path w="311150" h="173989">
                <a:moveTo>
                  <a:pt x="304799" y="160019"/>
                </a:moveTo>
                <a:lnTo>
                  <a:pt x="304799" y="12191"/>
                </a:lnTo>
                <a:lnTo>
                  <a:pt x="298703" y="12191"/>
                </a:lnTo>
                <a:lnTo>
                  <a:pt x="298703" y="160019"/>
                </a:lnTo>
                <a:lnTo>
                  <a:pt x="304799" y="160019"/>
                </a:lnTo>
                <a:close/>
              </a:path>
              <a:path w="311150" h="173989">
                <a:moveTo>
                  <a:pt x="304799" y="173735"/>
                </a:moveTo>
                <a:lnTo>
                  <a:pt x="304799" y="160019"/>
                </a:lnTo>
                <a:lnTo>
                  <a:pt x="298703" y="166115"/>
                </a:lnTo>
                <a:lnTo>
                  <a:pt x="298703" y="173735"/>
                </a:lnTo>
                <a:lnTo>
                  <a:pt x="304799" y="173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58491" y="2924736"/>
            <a:ext cx="271548" cy="1425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52949" y="2919355"/>
            <a:ext cx="282864" cy="153521"/>
          </a:xfrm>
          <a:custGeom>
            <a:avLst/>
            <a:gdLst/>
            <a:ahLst/>
            <a:cxnLst/>
            <a:rect l="l" t="t" r="r" b="b"/>
            <a:pathLst>
              <a:path w="311150" h="173989">
                <a:moveTo>
                  <a:pt x="310895" y="173735"/>
                </a:moveTo>
                <a:lnTo>
                  <a:pt x="310895" y="0"/>
                </a:lnTo>
                <a:lnTo>
                  <a:pt x="0" y="0"/>
                </a:lnTo>
                <a:lnTo>
                  <a:pt x="0" y="173735"/>
                </a:lnTo>
                <a:lnTo>
                  <a:pt x="6095" y="173735"/>
                </a:lnTo>
                <a:lnTo>
                  <a:pt x="6095" y="13715"/>
                </a:lnTo>
                <a:lnTo>
                  <a:pt x="12191" y="6095"/>
                </a:lnTo>
                <a:lnTo>
                  <a:pt x="12191" y="13715"/>
                </a:lnTo>
                <a:lnTo>
                  <a:pt x="297179" y="13715"/>
                </a:lnTo>
                <a:lnTo>
                  <a:pt x="297179" y="6095"/>
                </a:lnTo>
                <a:lnTo>
                  <a:pt x="304799" y="13715"/>
                </a:lnTo>
                <a:lnTo>
                  <a:pt x="304799" y="173735"/>
                </a:lnTo>
                <a:lnTo>
                  <a:pt x="310895" y="173735"/>
                </a:lnTo>
                <a:close/>
              </a:path>
              <a:path w="311150" h="173989">
                <a:moveTo>
                  <a:pt x="12191" y="13715"/>
                </a:moveTo>
                <a:lnTo>
                  <a:pt x="12191" y="6095"/>
                </a:lnTo>
                <a:lnTo>
                  <a:pt x="6095" y="13715"/>
                </a:lnTo>
                <a:lnTo>
                  <a:pt x="12191" y="13715"/>
                </a:lnTo>
                <a:close/>
              </a:path>
              <a:path w="311150" h="173989">
                <a:moveTo>
                  <a:pt x="12191" y="161543"/>
                </a:moveTo>
                <a:lnTo>
                  <a:pt x="12191" y="13715"/>
                </a:lnTo>
                <a:lnTo>
                  <a:pt x="6095" y="13715"/>
                </a:lnTo>
                <a:lnTo>
                  <a:pt x="6095" y="161543"/>
                </a:lnTo>
                <a:lnTo>
                  <a:pt x="12191" y="161543"/>
                </a:lnTo>
                <a:close/>
              </a:path>
              <a:path w="311150" h="173989">
                <a:moveTo>
                  <a:pt x="304799" y="161543"/>
                </a:moveTo>
                <a:lnTo>
                  <a:pt x="6095" y="161543"/>
                </a:lnTo>
                <a:lnTo>
                  <a:pt x="12191" y="167639"/>
                </a:lnTo>
                <a:lnTo>
                  <a:pt x="12191" y="173735"/>
                </a:lnTo>
                <a:lnTo>
                  <a:pt x="297179" y="173735"/>
                </a:lnTo>
                <a:lnTo>
                  <a:pt x="297179" y="167639"/>
                </a:lnTo>
                <a:lnTo>
                  <a:pt x="304799" y="161543"/>
                </a:lnTo>
                <a:close/>
              </a:path>
              <a:path w="311150" h="173989">
                <a:moveTo>
                  <a:pt x="12191" y="173735"/>
                </a:moveTo>
                <a:lnTo>
                  <a:pt x="12191" y="167639"/>
                </a:lnTo>
                <a:lnTo>
                  <a:pt x="6095" y="161543"/>
                </a:lnTo>
                <a:lnTo>
                  <a:pt x="6095" y="173735"/>
                </a:lnTo>
                <a:lnTo>
                  <a:pt x="12191" y="173735"/>
                </a:lnTo>
                <a:close/>
              </a:path>
              <a:path w="311150" h="173989">
                <a:moveTo>
                  <a:pt x="304799" y="13715"/>
                </a:moveTo>
                <a:lnTo>
                  <a:pt x="297179" y="6095"/>
                </a:lnTo>
                <a:lnTo>
                  <a:pt x="297179" y="13715"/>
                </a:lnTo>
                <a:lnTo>
                  <a:pt x="304799" y="13715"/>
                </a:lnTo>
                <a:close/>
              </a:path>
              <a:path w="311150" h="173989">
                <a:moveTo>
                  <a:pt x="304799" y="161543"/>
                </a:moveTo>
                <a:lnTo>
                  <a:pt x="304799" y="13715"/>
                </a:lnTo>
                <a:lnTo>
                  <a:pt x="297179" y="13715"/>
                </a:lnTo>
                <a:lnTo>
                  <a:pt x="297179" y="161543"/>
                </a:lnTo>
                <a:lnTo>
                  <a:pt x="304799" y="161543"/>
                </a:lnTo>
                <a:close/>
              </a:path>
              <a:path w="311150" h="173989">
                <a:moveTo>
                  <a:pt x="304799" y="173735"/>
                </a:moveTo>
                <a:lnTo>
                  <a:pt x="304799" y="161543"/>
                </a:lnTo>
                <a:lnTo>
                  <a:pt x="297179" y="167639"/>
                </a:lnTo>
                <a:lnTo>
                  <a:pt x="297179" y="173735"/>
                </a:lnTo>
                <a:lnTo>
                  <a:pt x="304799" y="173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12920" y="2720340"/>
            <a:ext cx="271548" cy="1425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07377" y="2714960"/>
            <a:ext cx="282864" cy="153521"/>
          </a:xfrm>
          <a:custGeom>
            <a:avLst/>
            <a:gdLst/>
            <a:ahLst/>
            <a:cxnLst/>
            <a:rect l="l" t="t" r="r" b="b"/>
            <a:pathLst>
              <a:path w="311150" h="173989">
                <a:moveTo>
                  <a:pt x="310895" y="173735"/>
                </a:moveTo>
                <a:lnTo>
                  <a:pt x="310895" y="0"/>
                </a:lnTo>
                <a:lnTo>
                  <a:pt x="0" y="0"/>
                </a:lnTo>
                <a:lnTo>
                  <a:pt x="0" y="173735"/>
                </a:lnTo>
                <a:lnTo>
                  <a:pt x="6095" y="173735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297179" y="12191"/>
                </a:lnTo>
                <a:lnTo>
                  <a:pt x="297179" y="6095"/>
                </a:lnTo>
                <a:lnTo>
                  <a:pt x="304799" y="12191"/>
                </a:lnTo>
                <a:lnTo>
                  <a:pt x="304799" y="173735"/>
                </a:lnTo>
                <a:lnTo>
                  <a:pt x="310895" y="173735"/>
                </a:lnTo>
                <a:close/>
              </a:path>
              <a:path w="311150" h="173989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311150" h="173989">
                <a:moveTo>
                  <a:pt x="12191" y="160019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160019"/>
                </a:lnTo>
                <a:lnTo>
                  <a:pt x="12191" y="160019"/>
                </a:lnTo>
                <a:close/>
              </a:path>
              <a:path w="311150" h="173989">
                <a:moveTo>
                  <a:pt x="304799" y="160019"/>
                </a:moveTo>
                <a:lnTo>
                  <a:pt x="6095" y="160019"/>
                </a:lnTo>
                <a:lnTo>
                  <a:pt x="12191" y="167639"/>
                </a:lnTo>
                <a:lnTo>
                  <a:pt x="12191" y="173735"/>
                </a:lnTo>
                <a:lnTo>
                  <a:pt x="297179" y="173735"/>
                </a:lnTo>
                <a:lnTo>
                  <a:pt x="297179" y="167639"/>
                </a:lnTo>
                <a:lnTo>
                  <a:pt x="304799" y="160019"/>
                </a:lnTo>
                <a:close/>
              </a:path>
              <a:path w="311150" h="173989">
                <a:moveTo>
                  <a:pt x="12191" y="173735"/>
                </a:moveTo>
                <a:lnTo>
                  <a:pt x="12191" y="167639"/>
                </a:lnTo>
                <a:lnTo>
                  <a:pt x="6095" y="160019"/>
                </a:lnTo>
                <a:lnTo>
                  <a:pt x="6095" y="173735"/>
                </a:lnTo>
                <a:lnTo>
                  <a:pt x="12191" y="173735"/>
                </a:lnTo>
                <a:close/>
              </a:path>
              <a:path w="311150" h="173989">
                <a:moveTo>
                  <a:pt x="304799" y="12191"/>
                </a:moveTo>
                <a:lnTo>
                  <a:pt x="297179" y="6095"/>
                </a:lnTo>
                <a:lnTo>
                  <a:pt x="297179" y="12191"/>
                </a:lnTo>
                <a:lnTo>
                  <a:pt x="304799" y="12191"/>
                </a:lnTo>
                <a:close/>
              </a:path>
              <a:path w="311150" h="173989">
                <a:moveTo>
                  <a:pt x="304799" y="160019"/>
                </a:moveTo>
                <a:lnTo>
                  <a:pt x="304799" y="12191"/>
                </a:lnTo>
                <a:lnTo>
                  <a:pt x="297179" y="12191"/>
                </a:lnTo>
                <a:lnTo>
                  <a:pt x="297179" y="160019"/>
                </a:lnTo>
                <a:lnTo>
                  <a:pt x="304799" y="160019"/>
                </a:lnTo>
                <a:close/>
              </a:path>
              <a:path w="311150" h="173989">
                <a:moveTo>
                  <a:pt x="304799" y="173735"/>
                </a:moveTo>
                <a:lnTo>
                  <a:pt x="304799" y="160019"/>
                </a:lnTo>
                <a:lnTo>
                  <a:pt x="297179" y="167639"/>
                </a:lnTo>
                <a:lnTo>
                  <a:pt x="297179" y="173735"/>
                </a:lnTo>
                <a:lnTo>
                  <a:pt x="304799" y="173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793374" y="3051137"/>
            <a:ext cx="271548" cy="1425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87832" y="3045758"/>
            <a:ext cx="282864" cy="153521"/>
          </a:xfrm>
          <a:custGeom>
            <a:avLst/>
            <a:gdLst/>
            <a:ahLst/>
            <a:cxnLst/>
            <a:rect l="l" t="t" r="r" b="b"/>
            <a:pathLst>
              <a:path w="311150" h="173989">
                <a:moveTo>
                  <a:pt x="310895" y="173735"/>
                </a:moveTo>
                <a:lnTo>
                  <a:pt x="310895" y="0"/>
                </a:lnTo>
                <a:lnTo>
                  <a:pt x="0" y="0"/>
                </a:lnTo>
                <a:lnTo>
                  <a:pt x="0" y="173735"/>
                </a:lnTo>
                <a:lnTo>
                  <a:pt x="6095" y="173735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297179" y="12191"/>
                </a:lnTo>
                <a:lnTo>
                  <a:pt x="297179" y="6095"/>
                </a:lnTo>
                <a:lnTo>
                  <a:pt x="304799" y="12191"/>
                </a:lnTo>
                <a:lnTo>
                  <a:pt x="304799" y="173735"/>
                </a:lnTo>
                <a:lnTo>
                  <a:pt x="310895" y="173735"/>
                </a:lnTo>
                <a:close/>
              </a:path>
              <a:path w="311150" h="173989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311150" h="173989">
                <a:moveTo>
                  <a:pt x="12191" y="161543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161543"/>
                </a:lnTo>
                <a:lnTo>
                  <a:pt x="12191" y="161543"/>
                </a:lnTo>
                <a:close/>
              </a:path>
              <a:path w="311150" h="173989">
                <a:moveTo>
                  <a:pt x="304799" y="161543"/>
                </a:moveTo>
                <a:lnTo>
                  <a:pt x="6095" y="161543"/>
                </a:lnTo>
                <a:lnTo>
                  <a:pt x="12191" y="167639"/>
                </a:lnTo>
                <a:lnTo>
                  <a:pt x="12191" y="173735"/>
                </a:lnTo>
                <a:lnTo>
                  <a:pt x="297179" y="173735"/>
                </a:lnTo>
                <a:lnTo>
                  <a:pt x="297179" y="167639"/>
                </a:lnTo>
                <a:lnTo>
                  <a:pt x="304799" y="161543"/>
                </a:lnTo>
                <a:close/>
              </a:path>
              <a:path w="311150" h="173989">
                <a:moveTo>
                  <a:pt x="12191" y="173735"/>
                </a:moveTo>
                <a:lnTo>
                  <a:pt x="12191" y="167639"/>
                </a:lnTo>
                <a:lnTo>
                  <a:pt x="6095" y="161543"/>
                </a:lnTo>
                <a:lnTo>
                  <a:pt x="6095" y="173735"/>
                </a:lnTo>
                <a:lnTo>
                  <a:pt x="12191" y="173735"/>
                </a:lnTo>
                <a:close/>
              </a:path>
              <a:path w="311150" h="173989">
                <a:moveTo>
                  <a:pt x="304799" y="12191"/>
                </a:moveTo>
                <a:lnTo>
                  <a:pt x="297179" y="6095"/>
                </a:lnTo>
                <a:lnTo>
                  <a:pt x="297179" y="12191"/>
                </a:lnTo>
                <a:lnTo>
                  <a:pt x="304799" y="12191"/>
                </a:lnTo>
                <a:close/>
              </a:path>
              <a:path w="311150" h="173989">
                <a:moveTo>
                  <a:pt x="304799" y="161543"/>
                </a:moveTo>
                <a:lnTo>
                  <a:pt x="304799" y="12191"/>
                </a:lnTo>
                <a:lnTo>
                  <a:pt x="297179" y="12191"/>
                </a:lnTo>
                <a:lnTo>
                  <a:pt x="297179" y="161543"/>
                </a:lnTo>
                <a:lnTo>
                  <a:pt x="304799" y="161543"/>
                </a:lnTo>
                <a:close/>
              </a:path>
              <a:path w="311150" h="173989">
                <a:moveTo>
                  <a:pt x="304799" y="173735"/>
                </a:moveTo>
                <a:lnTo>
                  <a:pt x="304799" y="161543"/>
                </a:lnTo>
                <a:lnTo>
                  <a:pt x="297179" y="167639"/>
                </a:lnTo>
                <a:lnTo>
                  <a:pt x="297179" y="173735"/>
                </a:lnTo>
                <a:lnTo>
                  <a:pt x="304799" y="173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493366" y="1867795"/>
            <a:ext cx="20187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b="1" spc="-4" dirty="0">
                <a:solidFill>
                  <a:srgbClr val="227C9C"/>
                </a:solidFill>
                <a:latin typeface="Arial"/>
                <a:cs typeface="Arial"/>
              </a:rPr>
              <a:t>Kanban – example</a:t>
            </a:r>
            <a:r>
              <a:rPr sz="1600" b="1" spc="-63" dirty="0">
                <a:solidFill>
                  <a:srgbClr val="227C9C"/>
                </a:solidFill>
                <a:latin typeface="Arial"/>
                <a:cs typeface="Arial"/>
              </a:rPr>
              <a:t> </a:t>
            </a:r>
            <a:r>
              <a:rPr sz="1600" b="1" spc="-4" dirty="0">
                <a:solidFill>
                  <a:srgbClr val="227C9C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552901" y="2327686"/>
            <a:ext cx="0" cy="1039906"/>
          </a:xfrm>
          <a:custGeom>
            <a:avLst/>
            <a:gdLst/>
            <a:ahLst/>
            <a:cxnLst/>
            <a:rect l="l" t="t" r="r" b="b"/>
            <a:pathLst>
              <a:path h="1178560">
                <a:moveTo>
                  <a:pt x="0" y="0"/>
                </a:moveTo>
                <a:lnTo>
                  <a:pt x="0" y="1178051"/>
                </a:lnTo>
              </a:path>
            </a:pathLst>
          </a:custGeom>
          <a:ln w="33527">
            <a:solidFill>
              <a:srgbClr val="4F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767349" y="2610074"/>
            <a:ext cx="271548" cy="1425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761807" y="2604694"/>
            <a:ext cx="282864" cy="153521"/>
          </a:xfrm>
          <a:custGeom>
            <a:avLst/>
            <a:gdLst/>
            <a:ahLst/>
            <a:cxnLst/>
            <a:rect l="l" t="t" r="r" b="b"/>
            <a:pathLst>
              <a:path w="311150" h="173989">
                <a:moveTo>
                  <a:pt x="310895" y="173735"/>
                </a:moveTo>
                <a:lnTo>
                  <a:pt x="310895" y="0"/>
                </a:lnTo>
                <a:lnTo>
                  <a:pt x="0" y="0"/>
                </a:lnTo>
                <a:lnTo>
                  <a:pt x="0" y="173735"/>
                </a:lnTo>
                <a:lnTo>
                  <a:pt x="6095" y="173735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298703" y="12191"/>
                </a:lnTo>
                <a:lnTo>
                  <a:pt x="298703" y="6095"/>
                </a:lnTo>
                <a:lnTo>
                  <a:pt x="304799" y="12191"/>
                </a:lnTo>
                <a:lnTo>
                  <a:pt x="304799" y="173735"/>
                </a:lnTo>
                <a:lnTo>
                  <a:pt x="310895" y="173735"/>
                </a:lnTo>
                <a:close/>
              </a:path>
              <a:path w="311150" h="173989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311150" h="173989">
                <a:moveTo>
                  <a:pt x="12191" y="160019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160019"/>
                </a:lnTo>
                <a:lnTo>
                  <a:pt x="12191" y="160019"/>
                </a:lnTo>
                <a:close/>
              </a:path>
              <a:path w="311150" h="173989">
                <a:moveTo>
                  <a:pt x="304799" y="160019"/>
                </a:moveTo>
                <a:lnTo>
                  <a:pt x="6095" y="160019"/>
                </a:lnTo>
                <a:lnTo>
                  <a:pt x="12191" y="167639"/>
                </a:lnTo>
                <a:lnTo>
                  <a:pt x="12191" y="173735"/>
                </a:lnTo>
                <a:lnTo>
                  <a:pt x="298703" y="173735"/>
                </a:lnTo>
                <a:lnTo>
                  <a:pt x="298703" y="167639"/>
                </a:lnTo>
                <a:lnTo>
                  <a:pt x="304799" y="160019"/>
                </a:lnTo>
                <a:close/>
              </a:path>
              <a:path w="311150" h="173989">
                <a:moveTo>
                  <a:pt x="12191" y="173735"/>
                </a:moveTo>
                <a:lnTo>
                  <a:pt x="12191" y="167639"/>
                </a:lnTo>
                <a:lnTo>
                  <a:pt x="6095" y="160019"/>
                </a:lnTo>
                <a:lnTo>
                  <a:pt x="6095" y="173735"/>
                </a:lnTo>
                <a:lnTo>
                  <a:pt x="12191" y="173735"/>
                </a:lnTo>
                <a:close/>
              </a:path>
              <a:path w="311150" h="173989">
                <a:moveTo>
                  <a:pt x="304799" y="12191"/>
                </a:moveTo>
                <a:lnTo>
                  <a:pt x="298703" y="6095"/>
                </a:lnTo>
                <a:lnTo>
                  <a:pt x="298703" y="12191"/>
                </a:lnTo>
                <a:lnTo>
                  <a:pt x="304799" y="12191"/>
                </a:lnTo>
                <a:close/>
              </a:path>
              <a:path w="311150" h="173989">
                <a:moveTo>
                  <a:pt x="304799" y="160019"/>
                </a:moveTo>
                <a:lnTo>
                  <a:pt x="304799" y="12191"/>
                </a:lnTo>
                <a:lnTo>
                  <a:pt x="298703" y="12191"/>
                </a:lnTo>
                <a:lnTo>
                  <a:pt x="298703" y="160019"/>
                </a:lnTo>
                <a:lnTo>
                  <a:pt x="304799" y="160019"/>
                </a:lnTo>
                <a:close/>
              </a:path>
              <a:path w="311150" h="173989">
                <a:moveTo>
                  <a:pt x="304799" y="173735"/>
                </a:moveTo>
                <a:lnTo>
                  <a:pt x="304799" y="160019"/>
                </a:lnTo>
                <a:lnTo>
                  <a:pt x="298703" y="167639"/>
                </a:lnTo>
                <a:lnTo>
                  <a:pt x="298703" y="173735"/>
                </a:lnTo>
                <a:lnTo>
                  <a:pt x="304799" y="173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21778" y="2546872"/>
            <a:ext cx="271548" cy="1425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216235" y="2541493"/>
            <a:ext cx="282864" cy="153521"/>
          </a:xfrm>
          <a:custGeom>
            <a:avLst/>
            <a:gdLst/>
            <a:ahLst/>
            <a:cxnLst/>
            <a:rect l="l" t="t" r="r" b="b"/>
            <a:pathLst>
              <a:path w="311150" h="173989">
                <a:moveTo>
                  <a:pt x="310895" y="173735"/>
                </a:moveTo>
                <a:lnTo>
                  <a:pt x="310895" y="0"/>
                </a:lnTo>
                <a:lnTo>
                  <a:pt x="0" y="0"/>
                </a:lnTo>
                <a:lnTo>
                  <a:pt x="0" y="173735"/>
                </a:lnTo>
                <a:lnTo>
                  <a:pt x="6095" y="173735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298703" y="12191"/>
                </a:lnTo>
                <a:lnTo>
                  <a:pt x="298703" y="6095"/>
                </a:lnTo>
                <a:lnTo>
                  <a:pt x="304799" y="12191"/>
                </a:lnTo>
                <a:lnTo>
                  <a:pt x="304799" y="173735"/>
                </a:lnTo>
                <a:lnTo>
                  <a:pt x="310895" y="173735"/>
                </a:lnTo>
                <a:close/>
              </a:path>
              <a:path w="311150" h="173989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311150" h="173989">
                <a:moveTo>
                  <a:pt x="12191" y="161543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161543"/>
                </a:lnTo>
                <a:lnTo>
                  <a:pt x="12191" y="161543"/>
                </a:lnTo>
                <a:close/>
              </a:path>
              <a:path w="311150" h="173989">
                <a:moveTo>
                  <a:pt x="304799" y="161543"/>
                </a:moveTo>
                <a:lnTo>
                  <a:pt x="6095" y="161543"/>
                </a:lnTo>
                <a:lnTo>
                  <a:pt x="12191" y="167639"/>
                </a:lnTo>
                <a:lnTo>
                  <a:pt x="12191" y="173735"/>
                </a:lnTo>
                <a:lnTo>
                  <a:pt x="298703" y="173735"/>
                </a:lnTo>
                <a:lnTo>
                  <a:pt x="298703" y="167639"/>
                </a:lnTo>
                <a:lnTo>
                  <a:pt x="304799" y="161543"/>
                </a:lnTo>
                <a:close/>
              </a:path>
              <a:path w="311150" h="173989">
                <a:moveTo>
                  <a:pt x="12191" y="173735"/>
                </a:moveTo>
                <a:lnTo>
                  <a:pt x="12191" y="167639"/>
                </a:lnTo>
                <a:lnTo>
                  <a:pt x="6095" y="161543"/>
                </a:lnTo>
                <a:lnTo>
                  <a:pt x="6095" y="173735"/>
                </a:lnTo>
                <a:lnTo>
                  <a:pt x="12191" y="173735"/>
                </a:lnTo>
                <a:close/>
              </a:path>
              <a:path w="311150" h="173989">
                <a:moveTo>
                  <a:pt x="304799" y="12191"/>
                </a:moveTo>
                <a:lnTo>
                  <a:pt x="298703" y="6095"/>
                </a:lnTo>
                <a:lnTo>
                  <a:pt x="298703" y="12191"/>
                </a:lnTo>
                <a:lnTo>
                  <a:pt x="304799" y="12191"/>
                </a:lnTo>
                <a:close/>
              </a:path>
              <a:path w="311150" h="173989">
                <a:moveTo>
                  <a:pt x="304799" y="161543"/>
                </a:moveTo>
                <a:lnTo>
                  <a:pt x="304799" y="12191"/>
                </a:lnTo>
                <a:lnTo>
                  <a:pt x="298703" y="12191"/>
                </a:lnTo>
                <a:lnTo>
                  <a:pt x="298703" y="161543"/>
                </a:lnTo>
                <a:lnTo>
                  <a:pt x="304799" y="161543"/>
                </a:lnTo>
                <a:close/>
              </a:path>
              <a:path w="311150" h="173989">
                <a:moveTo>
                  <a:pt x="304799" y="173735"/>
                </a:moveTo>
                <a:lnTo>
                  <a:pt x="304799" y="161543"/>
                </a:lnTo>
                <a:lnTo>
                  <a:pt x="298703" y="167639"/>
                </a:lnTo>
                <a:lnTo>
                  <a:pt x="298703" y="173735"/>
                </a:lnTo>
                <a:lnTo>
                  <a:pt x="304799" y="173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81796" y="3303941"/>
            <a:ext cx="96982" cy="125506"/>
          </a:xfrm>
          <a:custGeom>
            <a:avLst/>
            <a:gdLst/>
            <a:ahLst/>
            <a:cxnLst/>
            <a:rect l="l" t="t" r="r" b="b"/>
            <a:pathLst>
              <a:path w="106679" h="142239">
                <a:moveTo>
                  <a:pt x="106679" y="71627"/>
                </a:moveTo>
                <a:lnTo>
                  <a:pt x="105155" y="64007"/>
                </a:lnTo>
                <a:lnTo>
                  <a:pt x="99059" y="59435"/>
                </a:lnTo>
                <a:lnTo>
                  <a:pt x="7619" y="0"/>
                </a:lnTo>
                <a:lnTo>
                  <a:pt x="0" y="109727"/>
                </a:lnTo>
                <a:lnTo>
                  <a:pt x="0" y="115823"/>
                </a:lnTo>
                <a:lnTo>
                  <a:pt x="4571" y="121919"/>
                </a:lnTo>
                <a:lnTo>
                  <a:pt x="7619" y="122529"/>
                </a:lnTo>
                <a:lnTo>
                  <a:pt x="7619" y="27431"/>
                </a:lnTo>
                <a:lnTo>
                  <a:pt x="28955" y="16763"/>
                </a:lnTo>
                <a:lnTo>
                  <a:pt x="49363" y="57274"/>
                </a:lnTo>
                <a:lnTo>
                  <a:pt x="85343" y="80771"/>
                </a:lnTo>
                <a:lnTo>
                  <a:pt x="91439" y="85343"/>
                </a:lnTo>
                <a:lnTo>
                  <a:pt x="99059" y="83819"/>
                </a:lnTo>
                <a:lnTo>
                  <a:pt x="102107" y="77723"/>
                </a:lnTo>
                <a:lnTo>
                  <a:pt x="106679" y="71627"/>
                </a:lnTo>
                <a:close/>
              </a:path>
              <a:path w="106679" h="142239">
                <a:moveTo>
                  <a:pt x="49363" y="57274"/>
                </a:moveTo>
                <a:lnTo>
                  <a:pt x="28955" y="16763"/>
                </a:lnTo>
                <a:lnTo>
                  <a:pt x="7619" y="27431"/>
                </a:lnTo>
                <a:lnTo>
                  <a:pt x="10667" y="33550"/>
                </a:lnTo>
                <a:lnTo>
                  <a:pt x="10667" y="32003"/>
                </a:lnTo>
                <a:lnTo>
                  <a:pt x="30479" y="22859"/>
                </a:lnTo>
                <a:lnTo>
                  <a:pt x="30479" y="44942"/>
                </a:lnTo>
                <a:lnTo>
                  <a:pt x="49363" y="57274"/>
                </a:lnTo>
                <a:close/>
              </a:path>
              <a:path w="106679" h="142239">
                <a:moveTo>
                  <a:pt x="28115" y="68576"/>
                </a:moveTo>
                <a:lnTo>
                  <a:pt x="7619" y="27431"/>
                </a:lnTo>
                <a:lnTo>
                  <a:pt x="7619" y="122529"/>
                </a:lnTo>
                <a:lnTo>
                  <a:pt x="12191" y="123443"/>
                </a:lnTo>
                <a:lnTo>
                  <a:pt x="18287" y="123443"/>
                </a:lnTo>
                <a:lnTo>
                  <a:pt x="24383" y="117347"/>
                </a:lnTo>
                <a:lnTo>
                  <a:pt x="25907" y="111251"/>
                </a:lnTo>
                <a:lnTo>
                  <a:pt x="28115" y="68576"/>
                </a:lnTo>
                <a:close/>
              </a:path>
              <a:path w="106679" h="142239">
                <a:moveTo>
                  <a:pt x="30479" y="22859"/>
                </a:moveTo>
                <a:lnTo>
                  <a:pt x="10667" y="32003"/>
                </a:lnTo>
                <a:lnTo>
                  <a:pt x="29375" y="44220"/>
                </a:lnTo>
                <a:lnTo>
                  <a:pt x="30479" y="22859"/>
                </a:lnTo>
                <a:close/>
              </a:path>
              <a:path w="106679" h="142239">
                <a:moveTo>
                  <a:pt x="29375" y="44220"/>
                </a:moveTo>
                <a:lnTo>
                  <a:pt x="10667" y="32003"/>
                </a:lnTo>
                <a:lnTo>
                  <a:pt x="10667" y="33550"/>
                </a:lnTo>
                <a:lnTo>
                  <a:pt x="28115" y="68576"/>
                </a:lnTo>
                <a:lnTo>
                  <a:pt x="29375" y="44220"/>
                </a:lnTo>
                <a:close/>
              </a:path>
              <a:path w="106679" h="142239">
                <a:moveTo>
                  <a:pt x="91909" y="141731"/>
                </a:moveTo>
                <a:lnTo>
                  <a:pt x="49363" y="57274"/>
                </a:lnTo>
                <a:lnTo>
                  <a:pt x="29375" y="44220"/>
                </a:lnTo>
                <a:lnTo>
                  <a:pt x="28115" y="68576"/>
                </a:lnTo>
                <a:lnTo>
                  <a:pt x="64555" y="141731"/>
                </a:lnTo>
                <a:lnTo>
                  <a:pt x="91909" y="141731"/>
                </a:lnTo>
                <a:close/>
              </a:path>
              <a:path w="106679" h="142239">
                <a:moveTo>
                  <a:pt x="30479" y="44942"/>
                </a:moveTo>
                <a:lnTo>
                  <a:pt x="30479" y="22859"/>
                </a:lnTo>
                <a:lnTo>
                  <a:pt x="29375" y="44220"/>
                </a:lnTo>
                <a:lnTo>
                  <a:pt x="30479" y="44942"/>
                </a:lnTo>
                <a:close/>
              </a:path>
            </a:pathLst>
          </a:custGeom>
          <a:solidFill>
            <a:srgbClr val="0074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81796" y="3303941"/>
            <a:ext cx="96982" cy="125506"/>
          </a:xfrm>
          <a:custGeom>
            <a:avLst/>
            <a:gdLst/>
            <a:ahLst/>
            <a:cxnLst/>
            <a:rect l="l" t="t" r="r" b="b"/>
            <a:pathLst>
              <a:path w="106679" h="142239">
                <a:moveTo>
                  <a:pt x="106679" y="71627"/>
                </a:moveTo>
                <a:lnTo>
                  <a:pt x="105155" y="64007"/>
                </a:lnTo>
                <a:lnTo>
                  <a:pt x="99059" y="59435"/>
                </a:lnTo>
                <a:lnTo>
                  <a:pt x="7619" y="0"/>
                </a:lnTo>
                <a:lnTo>
                  <a:pt x="0" y="109727"/>
                </a:lnTo>
                <a:lnTo>
                  <a:pt x="0" y="115823"/>
                </a:lnTo>
                <a:lnTo>
                  <a:pt x="4571" y="121919"/>
                </a:lnTo>
                <a:lnTo>
                  <a:pt x="7619" y="122529"/>
                </a:lnTo>
                <a:lnTo>
                  <a:pt x="7619" y="27431"/>
                </a:lnTo>
                <a:lnTo>
                  <a:pt x="28955" y="16763"/>
                </a:lnTo>
                <a:lnTo>
                  <a:pt x="49363" y="57274"/>
                </a:lnTo>
                <a:lnTo>
                  <a:pt x="85343" y="80771"/>
                </a:lnTo>
                <a:lnTo>
                  <a:pt x="91439" y="85343"/>
                </a:lnTo>
                <a:lnTo>
                  <a:pt x="99059" y="83819"/>
                </a:lnTo>
                <a:lnTo>
                  <a:pt x="102107" y="77723"/>
                </a:lnTo>
                <a:lnTo>
                  <a:pt x="106679" y="71627"/>
                </a:lnTo>
                <a:close/>
              </a:path>
              <a:path w="106679" h="142239">
                <a:moveTo>
                  <a:pt x="49363" y="57274"/>
                </a:moveTo>
                <a:lnTo>
                  <a:pt x="28955" y="16763"/>
                </a:lnTo>
                <a:lnTo>
                  <a:pt x="7619" y="27431"/>
                </a:lnTo>
                <a:lnTo>
                  <a:pt x="10667" y="33550"/>
                </a:lnTo>
                <a:lnTo>
                  <a:pt x="10667" y="32003"/>
                </a:lnTo>
                <a:lnTo>
                  <a:pt x="30479" y="22859"/>
                </a:lnTo>
                <a:lnTo>
                  <a:pt x="30479" y="44942"/>
                </a:lnTo>
                <a:lnTo>
                  <a:pt x="49363" y="57274"/>
                </a:lnTo>
                <a:close/>
              </a:path>
              <a:path w="106679" h="142239">
                <a:moveTo>
                  <a:pt x="28115" y="68576"/>
                </a:moveTo>
                <a:lnTo>
                  <a:pt x="7619" y="27431"/>
                </a:lnTo>
                <a:lnTo>
                  <a:pt x="7619" y="122529"/>
                </a:lnTo>
                <a:lnTo>
                  <a:pt x="12191" y="123443"/>
                </a:lnTo>
                <a:lnTo>
                  <a:pt x="18287" y="123443"/>
                </a:lnTo>
                <a:lnTo>
                  <a:pt x="24383" y="117347"/>
                </a:lnTo>
                <a:lnTo>
                  <a:pt x="25907" y="111251"/>
                </a:lnTo>
                <a:lnTo>
                  <a:pt x="28115" y="68576"/>
                </a:lnTo>
                <a:close/>
              </a:path>
              <a:path w="106679" h="142239">
                <a:moveTo>
                  <a:pt x="30479" y="22859"/>
                </a:moveTo>
                <a:lnTo>
                  <a:pt x="10667" y="32003"/>
                </a:lnTo>
                <a:lnTo>
                  <a:pt x="29375" y="44220"/>
                </a:lnTo>
                <a:lnTo>
                  <a:pt x="30479" y="22859"/>
                </a:lnTo>
                <a:close/>
              </a:path>
              <a:path w="106679" h="142239">
                <a:moveTo>
                  <a:pt x="29375" y="44220"/>
                </a:moveTo>
                <a:lnTo>
                  <a:pt x="10667" y="32003"/>
                </a:lnTo>
                <a:lnTo>
                  <a:pt x="10667" y="33550"/>
                </a:lnTo>
                <a:lnTo>
                  <a:pt x="28115" y="68576"/>
                </a:lnTo>
                <a:lnTo>
                  <a:pt x="29375" y="44220"/>
                </a:lnTo>
                <a:close/>
              </a:path>
              <a:path w="106679" h="142239">
                <a:moveTo>
                  <a:pt x="91909" y="141731"/>
                </a:moveTo>
                <a:lnTo>
                  <a:pt x="49363" y="57274"/>
                </a:lnTo>
                <a:lnTo>
                  <a:pt x="29375" y="44220"/>
                </a:lnTo>
                <a:lnTo>
                  <a:pt x="28115" y="68576"/>
                </a:lnTo>
                <a:lnTo>
                  <a:pt x="64555" y="141731"/>
                </a:lnTo>
                <a:lnTo>
                  <a:pt x="91909" y="141731"/>
                </a:lnTo>
                <a:close/>
              </a:path>
              <a:path w="106679" h="142239">
                <a:moveTo>
                  <a:pt x="30479" y="44942"/>
                </a:moveTo>
                <a:lnTo>
                  <a:pt x="30479" y="22859"/>
                </a:lnTo>
                <a:lnTo>
                  <a:pt x="29375" y="44220"/>
                </a:lnTo>
                <a:lnTo>
                  <a:pt x="30479" y="44942"/>
                </a:lnTo>
                <a:close/>
              </a:path>
            </a:pathLst>
          </a:custGeom>
          <a:solidFill>
            <a:srgbClr val="0074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89120" y="3240740"/>
            <a:ext cx="108527" cy="188259"/>
          </a:xfrm>
          <a:custGeom>
            <a:avLst/>
            <a:gdLst/>
            <a:ahLst/>
            <a:cxnLst/>
            <a:rect l="l" t="t" r="r" b="b"/>
            <a:pathLst>
              <a:path w="119379" h="213360">
                <a:moveTo>
                  <a:pt x="118871" y="102107"/>
                </a:moveTo>
                <a:lnTo>
                  <a:pt x="114299" y="96011"/>
                </a:lnTo>
                <a:lnTo>
                  <a:pt x="59435" y="0"/>
                </a:lnTo>
                <a:lnTo>
                  <a:pt x="4571" y="96011"/>
                </a:lnTo>
                <a:lnTo>
                  <a:pt x="0" y="100583"/>
                </a:lnTo>
                <a:lnTo>
                  <a:pt x="3047" y="109727"/>
                </a:lnTo>
                <a:lnTo>
                  <a:pt x="15239" y="115823"/>
                </a:lnTo>
                <a:lnTo>
                  <a:pt x="22859" y="114299"/>
                </a:lnTo>
                <a:lnTo>
                  <a:pt x="25907" y="108203"/>
                </a:lnTo>
                <a:lnTo>
                  <a:pt x="47071" y="71715"/>
                </a:lnTo>
                <a:lnTo>
                  <a:pt x="47243" y="25907"/>
                </a:lnTo>
                <a:lnTo>
                  <a:pt x="73151" y="25907"/>
                </a:lnTo>
                <a:lnTo>
                  <a:pt x="73151" y="74045"/>
                </a:lnTo>
                <a:lnTo>
                  <a:pt x="92963" y="108203"/>
                </a:lnTo>
                <a:lnTo>
                  <a:pt x="96011" y="114299"/>
                </a:lnTo>
                <a:lnTo>
                  <a:pt x="103631" y="115823"/>
                </a:lnTo>
                <a:lnTo>
                  <a:pt x="115823" y="109727"/>
                </a:lnTo>
                <a:lnTo>
                  <a:pt x="118871" y="102107"/>
                </a:lnTo>
                <a:close/>
              </a:path>
              <a:path w="119379" h="213360">
                <a:moveTo>
                  <a:pt x="72971" y="73734"/>
                </a:moveTo>
                <a:lnTo>
                  <a:pt x="59435" y="50397"/>
                </a:lnTo>
                <a:lnTo>
                  <a:pt x="47071" y="71715"/>
                </a:lnTo>
                <a:lnTo>
                  <a:pt x="46536" y="213359"/>
                </a:lnTo>
                <a:lnTo>
                  <a:pt x="72444" y="213359"/>
                </a:lnTo>
                <a:lnTo>
                  <a:pt x="72971" y="73734"/>
                </a:lnTo>
                <a:close/>
              </a:path>
              <a:path w="119379" h="213360">
                <a:moveTo>
                  <a:pt x="73151" y="25907"/>
                </a:moveTo>
                <a:lnTo>
                  <a:pt x="47243" y="25907"/>
                </a:lnTo>
                <a:lnTo>
                  <a:pt x="47071" y="71715"/>
                </a:lnTo>
                <a:lnTo>
                  <a:pt x="48767" y="68790"/>
                </a:lnTo>
                <a:lnTo>
                  <a:pt x="48767" y="32003"/>
                </a:lnTo>
                <a:lnTo>
                  <a:pt x="70103" y="32003"/>
                </a:lnTo>
                <a:lnTo>
                  <a:pt x="70103" y="68790"/>
                </a:lnTo>
                <a:lnTo>
                  <a:pt x="72971" y="73734"/>
                </a:lnTo>
                <a:lnTo>
                  <a:pt x="73151" y="25907"/>
                </a:lnTo>
                <a:close/>
              </a:path>
              <a:path w="119379" h="213360">
                <a:moveTo>
                  <a:pt x="70103" y="32003"/>
                </a:moveTo>
                <a:lnTo>
                  <a:pt x="48767" y="32003"/>
                </a:lnTo>
                <a:lnTo>
                  <a:pt x="59435" y="50397"/>
                </a:lnTo>
                <a:lnTo>
                  <a:pt x="70103" y="32003"/>
                </a:lnTo>
                <a:close/>
              </a:path>
              <a:path w="119379" h="213360">
                <a:moveTo>
                  <a:pt x="59435" y="50397"/>
                </a:moveTo>
                <a:lnTo>
                  <a:pt x="48767" y="32003"/>
                </a:lnTo>
                <a:lnTo>
                  <a:pt x="48767" y="68790"/>
                </a:lnTo>
                <a:lnTo>
                  <a:pt x="59435" y="50397"/>
                </a:lnTo>
                <a:close/>
              </a:path>
              <a:path w="119379" h="213360">
                <a:moveTo>
                  <a:pt x="70103" y="68790"/>
                </a:moveTo>
                <a:lnTo>
                  <a:pt x="70103" y="32003"/>
                </a:lnTo>
                <a:lnTo>
                  <a:pt x="59435" y="50397"/>
                </a:lnTo>
                <a:lnTo>
                  <a:pt x="70103" y="68790"/>
                </a:lnTo>
                <a:close/>
              </a:path>
              <a:path w="119379" h="213360">
                <a:moveTo>
                  <a:pt x="73151" y="74045"/>
                </a:moveTo>
                <a:lnTo>
                  <a:pt x="73151" y="25907"/>
                </a:lnTo>
                <a:lnTo>
                  <a:pt x="72971" y="73734"/>
                </a:lnTo>
                <a:lnTo>
                  <a:pt x="73151" y="74045"/>
                </a:lnTo>
                <a:close/>
              </a:path>
            </a:pathLst>
          </a:custGeom>
          <a:solidFill>
            <a:srgbClr val="0074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89120" y="3240740"/>
            <a:ext cx="108527" cy="188259"/>
          </a:xfrm>
          <a:custGeom>
            <a:avLst/>
            <a:gdLst/>
            <a:ahLst/>
            <a:cxnLst/>
            <a:rect l="l" t="t" r="r" b="b"/>
            <a:pathLst>
              <a:path w="119379" h="213360">
                <a:moveTo>
                  <a:pt x="118871" y="102107"/>
                </a:moveTo>
                <a:lnTo>
                  <a:pt x="114299" y="96011"/>
                </a:lnTo>
                <a:lnTo>
                  <a:pt x="59435" y="0"/>
                </a:lnTo>
                <a:lnTo>
                  <a:pt x="4571" y="96011"/>
                </a:lnTo>
                <a:lnTo>
                  <a:pt x="0" y="100583"/>
                </a:lnTo>
                <a:lnTo>
                  <a:pt x="3047" y="109727"/>
                </a:lnTo>
                <a:lnTo>
                  <a:pt x="15239" y="115823"/>
                </a:lnTo>
                <a:lnTo>
                  <a:pt x="22859" y="114299"/>
                </a:lnTo>
                <a:lnTo>
                  <a:pt x="25907" y="108203"/>
                </a:lnTo>
                <a:lnTo>
                  <a:pt x="47071" y="71715"/>
                </a:lnTo>
                <a:lnTo>
                  <a:pt x="47243" y="25907"/>
                </a:lnTo>
                <a:lnTo>
                  <a:pt x="73151" y="25907"/>
                </a:lnTo>
                <a:lnTo>
                  <a:pt x="73151" y="74045"/>
                </a:lnTo>
                <a:lnTo>
                  <a:pt x="92963" y="108203"/>
                </a:lnTo>
                <a:lnTo>
                  <a:pt x="96011" y="114299"/>
                </a:lnTo>
                <a:lnTo>
                  <a:pt x="103631" y="115823"/>
                </a:lnTo>
                <a:lnTo>
                  <a:pt x="115823" y="109727"/>
                </a:lnTo>
                <a:lnTo>
                  <a:pt x="118871" y="102107"/>
                </a:lnTo>
                <a:close/>
              </a:path>
              <a:path w="119379" h="213360">
                <a:moveTo>
                  <a:pt x="72971" y="73734"/>
                </a:moveTo>
                <a:lnTo>
                  <a:pt x="59435" y="50397"/>
                </a:lnTo>
                <a:lnTo>
                  <a:pt x="47071" y="71715"/>
                </a:lnTo>
                <a:lnTo>
                  <a:pt x="46536" y="213359"/>
                </a:lnTo>
                <a:lnTo>
                  <a:pt x="72444" y="213359"/>
                </a:lnTo>
                <a:lnTo>
                  <a:pt x="72971" y="73734"/>
                </a:lnTo>
                <a:close/>
              </a:path>
              <a:path w="119379" h="213360">
                <a:moveTo>
                  <a:pt x="73151" y="25907"/>
                </a:moveTo>
                <a:lnTo>
                  <a:pt x="47243" y="25907"/>
                </a:lnTo>
                <a:lnTo>
                  <a:pt x="47071" y="71715"/>
                </a:lnTo>
                <a:lnTo>
                  <a:pt x="48767" y="68790"/>
                </a:lnTo>
                <a:lnTo>
                  <a:pt x="48767" y="32003"/>
                </a:lnTo>
                <a:lnTo>
                  <a:pt x="70103" y="32003"/>
                </a:lnTo>
                <a:lnTo>
                  <a:pt x="70103" y="68790"/>
                </a:lnTo>
                <a:lnTo>
                  <a:pt x="72971" y="73734"/>
                </a:lnTo>
                <a:lnTo>
                  <a:pt x="73151" y="25907"/>
                </a:lnTo>
                <a:close/>
              </a:path>
              <a:path w="119379" h="213360">
                <a:moveTo>
                  <a:pt x="70103" y="32003"/>
                </a:moveTo>
                <a:lnTo>
                  <a:pt x="48767" y="32003"/>
                </a:lnTo>
                <a:lnTo>
                  <a:pt x="59435" y="50397"/>
                </a:lnTo>
                <a:lnTo>
                  <a:pt x="70103" y="32003"/>
                </a:lnTo>
                <a:close/>
              </a:path>
              <a:path w="119379" h="213360">
                <a:moveTo>
                  <a:pt x="59435" y="50397"/>
                </a:moveTo>
                <a:lnTo>
                  <a:pt x="48767" y="32003"/>
                </a:lnTo>
                <a:lnTo>
                  <a:pt x="48767" y="68790"/>
                </a:lnTo>
                <a:lnTo>
                  <a:pt x="59435" y="50397"/>
                </a:lnTo>
                <a:close/>
              </a:path>
              <a:path w="119379" h="213360">
                <a:moveTo>
                  <a:pt x="70103" y="68790"/>
                </a:moveTo>
                <a:lnTo>
                  <a:pt x="70103" y="32003"/>
                </a:lnTo>
                <a:lnTo>
                  <a:pt x="59435" y="50397"/>
                </a:lnTo>
                <a:lnTo>
                  <a:pt x="70103" y="68790"/>
                </a:lnTo>
                <a:close/>
              </a:path>
              <a:path w="119379" h="213360">
                <a:moveTo>
                  <a:pt x="73151" y="74045"/>
                </a:moveTo>
                <a:lnTo>
                  <a:pt x="73151" y="25907"/>
                </a:lnTo>
                <a:lnTo>
                  <a:pt x="72971" y="73734"/>
                </a:lnTo>
                <a:lnTo>
                  <a:pt x="73151" y="74045"/>
                </a:lnTo>
                <a:close/>
              </a:path>
            </a:pathLst>
          </a:custGeom>
          <a:solidFill>
            <a:srgbClr val="0074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803083" y="3240740"/>
            <a:ext cx="108527" cy="188259"/>
          </a:xfrm>
          <a:custGeom>
            <a:avLst/>
            <a:gdLst/>
            <a:ahLst/>
            <a:cxnLst/>
            <a:rect l="l" t="t" r="r" b="b"/>
            <a:pathLst>
              <a:path w="119379" h="213360">
                <a:moveTo>
                  <a:pt x="88307" y="70761"/>
                </a:moveTo>
                <a:lnTo>
                  <a:pt x="85290" y="46192"/>
                </a:lnTo>
                <a:lnTo>
                  <a:pt x="65928" y="60503"/>
                </a:lnTo>
                <a:lnTo>
                  <a:pt x="0" y="213359"/>
                </a:lnTo>
                <a:lnTo>
                  <a:pt x="26803" y="213359"/>
                </a:lnTo>
                <a:lnTo>
                  <a:pt x="88307" y="70761"/>
                </a:lnTo>
                <a:close/>
              </a:path>
              <a:path w="119379" h="213360">
                <a:moveTo>
                  <a:pt x="119188" y="115823"/>
                </a:moveTo>
                <a:lnTo>
                  <a:pt x="119188" y="108203"/>
                </a:lnTo>
                <a:lnTo>
                  <a:pt x="105472" y="0"/>
                </a:lnTo>
                <a:lnTo>
                  <a:pt x="17080" y="65531"/>
                </a:lnTo>
                <a:lnTo>
                  <a:pt x="10984" y="68579"/>
                </a:lnTo>
                <a:lnTo>
                  <a:pt x="9460" y="77723"/>
                </a:lnTo>
                <a:lnTo>
                  <a:pt x="14032" y="82295"/>
                </a:lnTo>
                <a:lnTo>
                  <a:pt x="18604" y="88391"/>
                </a:lnTo>
                <a:lnTo>
                  <a:pt x="26224" y="89915"/>
                </a:lnTo>
                <a:lnTo>
                  <a:pt x="32320" y="85343"/>
                </a:lnTo>
                <a:lnTo>
                  <a:pt x="65928" y="60503"/>
                </a:lnTo>
                <a:lnTo>
                  <a:pt x="84136" y="18287"/>
                </a:lnTo>
                <a:lnTo>
                  <a:pt x="106996" y="27431"/>
                </a:lnTo>
                <a:lnTo>
                  <a:pt x="106996" y="123443"/>
                </a:lnTo>
                <a:lnTo>
                  <a:pt x="114616" y="121919"/>
                </a:lnTo>
                <a:lnTo>
                  <a:pt x="119188" y="115823"/>
                </a:lnTo>
                <a:close/>
              </a:path>
              <a:path w="119379" h="213360">
                <a:moveTo>
                  <a:pt x="106996" y="27431"/>
                </a:moveTo>
                <a:lnTo>
                  <a:pt x="84136" y="18287"/>
                </a:lnTo>
                <a:lnTo>
                  <a:pt x="65928" y="60503"/>
                </a:lnTo>
                <a:lnTo>
                  <a:pt x="82612" y="48171"/>
                </a:lnTo>
                <a:lnTo>
                  <a:pt x="82612" y="24383"/>
                </a:lnTo>
                <a:lnTo>
                  <a:pt x="102424" y="33527"/>
                </a:lnTo>
                <a:lnTo>
                  <a:pt x="102424" y="38032"/>
                </a:lnTo>
                <a:lnTo>
                  <a:pt x="106996" y="27431"/>
                </a:lnTo>
                <a:close/>
              </a:path>
              <a:path w="119379" h="213360">
                <a:moveTo>
                  <a:pt x="102424" y="33527"/>
                </a:moveTo>
                <a:lnTo>
                  <a:pt x="82612" y="24383"/>
                </a:lnTo>
                <a:lnTo>
                  <a:pt x="85290" y="46192"/>
                </a:lnTo>
                <a:lnTo>
                  <a:pt x="102424" y="33527"/>
                </a:lnTo>
                <a:close/>
              </a:path>
              <a:path w="119379" h="213360">
                <a:moveTo>
                  <a:pt x="85290" y="46192"/>
                </a:moveTo>
                <a:lnTo>
                  <a:pt x="82612" y="24383"/>
                </a:lnTo>
                <a:lnTo>
                  <a:pt x="82612" y="48171"/>
                </a:lnTo>
                <a:lnTo>
                  <a:pt x="85290" y="46192"/>
                </a:lnTo>
                <a:close/>
              </a:path>
              <a:path w="119379" h="213360">
                <a:moveTo>
                  <a:pt x="102424" y="38032"/>
                </a:moveTo>
                <a:lnTo>
                  <a:pt x="102424" y="33527"/>
                </a:lnTo>
                <a:lnTo>
                  <a:pt x="85290" y="46192"/>
                </a:lnTo>
                <a:lnTo>
                  <a:pt x="88307" y="70761"/>
                </a:lnTo>
                <a:lnTo>
                  <a:pt x="102424" y="38032"/>
                </a:lnTo>
                <a:close/>
              </a:path>
              <a:path w="119379" h="213360">
                <a:moveTo>
                  <a:pt x="106996" y="123443"/>
                </a:moveTo>
                <a:lnTo>
                  <a:pt x="106996" y="27431"/>
                </a:lnTo>
                <a:lnTo>
                  <a:pt x="88307" y="70761"/>
                </a:lnTo>
                <a:lnTo>
                  <a:pt x="93280" y="111251"/>
                </a:lnTo>
                <a:lnTo>
                  <a:pt x="94804" y="118871"/>
                </a:lnTo>
                <a:lnTo>
                  <a:pt x="100900" y="123443"/>
                </a:lnTo>
                <a:lnTo>
                  <a:pt x="106996" y="123443"/>
                </a:lnTo>
                <a:close/>
              </a:path>
            </a:pathLst>
          </a:custGeom>
          <a:solidFill>
            <a:srgbClr val="0074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03083" y="3240740"/>
            <a:ext cx="108527" cy="188259"/>
          </a:xfrm>
          <a:custGeom>
            <a:avLst/>
            <a:gdLst/>
            <a:ahLst/>
            <a:cxnLst/>
            <a:rect l="l" t="t" r="r" b="b"/>
            <a:pathLst>
              <a:path w="119379" h="213360">
                <a:moveTo>
                  <a:pt x="88307" y="70761"/>
                </a:moveTo>
                <a:lnTo>
                  <a:pt x="85290" y="46192"/>
                </a:lnTo>
                <a:lnTo>
                  <a:pt x="65928" y="60503"/>
                </a:lnTo>
                <a:lnTo>
                  <a:pt x="0" y="213359"/>
                </a:lnTo>
                <a:lnTo>
                  <a:pt x="26803" y="213359"/>
                </a:lnTo>
                <a:lnTo>
                  <a:pt x="88307" y="70761"/>
                </a:lnTo>
                <a:close/>
              </a:path>
              <a:path w="119379" h="213360">
                <a:moveTo>
                  <a:pt x="119188" y="115823"/>
                </a:moveTo>
                <a:lnTo>
                  <a:pt x="119188" y="108203"/>
                </a:lnTo>
                <a:lnTo>
                  <a:pt x="105472" y="0"/>
                </a:lnTo>
                <a:lnTo>
                  <a:pt x="17080" y="65531"/>
                </a:lnTo>
                <a:lnTo>
                  <a:pt x="10984" y="68579"/>
                </a:lnTo>
                <a:lnTo>
                  <a:pt x="9460" y="77723"/>
                </a:lnTo>
                <a:lnTo>
                  <a:pt x="14032" y="82295"/>
                </a:lnTo>
                <a:lnTo>
                  <a:pt x="18604" y="88391"/>
                </a:lnTo>
                <a:lnTo>
                  <a:pt x="26224" y="89915"/>
                </a:lnTo>
                <a:lnTo>
                  <a:pt x="32320" y="85343"/>
                </a:lnTo>
                <a:lnTo>
                  <a:pt x="65928" y="60503"/>
                </a:lnTo>
                <a:lnTo>
                  <a:pt x="84136" y="18287"/>
                </a:lnTo>
                <a:lnTo>
                  <a:pt x="106996" y="27431"/>
                </a:lnTo>
                <a:lnTo>
                  <a:pt x="106996" y="123443"/>
                </a:lnTo>
                <a:lnTo>
                  <a:pt x="114616" y="121919"/>
                </a:lnTo>
                <a:lnTo>
                  <a:pt x="119188" y="115823"/>
                </a:lnTo>
                <a:close/>
              </a:path>
              <a:path w="119379" h="213360">
                <a:moveTo>
                  <a:pt x="106996" y="27431"/>
                </a:moveTo>
                <a:lnTo>
                  <a:pt x="84136" y="18287"/>
                </a:lnTo>
                <a:lnTo>
                  <a:pt x="65928" y="60503"/>
                </a:lnTo>
                <a:lnTo>
                  <a:pt x="82612" y="48171"/>
                </a:lnTo>
                <a:lnTo>
                  <a:pt x="82612" y="24383"/>
                </a:lnTo>
                <a:lnTo>
                  <a:pt x="102424" y="33527"/>
                </a:lnTo>
                <a:lnTo>
                  <a:pt x="102424" y="38032"/>
                </a:lnTo>
                <a:lnTo>
                  <a:pt x="106996" y="27431"/>
                </a:lnTo>
                <a:close/>
              </a:path>
              <a:path w="119379" h="213360">
                <a:moveTo>
                  <a:pt x="102424" y="33527"/>
                </a:moveTo>
                <a:lnTo>
                  <a:pt x="82612" y="24383"/>
                </a:lnTo>
                <a:lnTo>
                  <a:pt x="85290" y="46192"/>
                </a:lnTo>
                <a:lnTo>
                  <a:pt x="102424" y="33527"/>
                </a:lnTo>
                <a:close/>
              </a:path>
              <a:path w="119379" h="213360">
                <a:moveTo>
                  <a:pt x="85290" y="46192"/>
                </a:moveTo>
                <a:lnTo>
                  <a:pt x="82612" y="24383"/>
                </a:lnTo>
                <a:lnTo>
                  <a:pt x="82612" y="48171"/>
                </a:lnTo>
                <a:lnTo>
                  <a:pt x="85290" y="46192"/>
                </a:lnTo>
                <a:close/>
              </a:path>
              <a:path w="119379" h="213360">
                <a:moveTo>
                  <a:pt x="102424" y="38032"/>
                </a:moveTo>
                <a:lnTo>
                  <a:pt x="102424" y="33527"/>
                </a:lnTo>
                <a:lnTo>
                  <a:pt x="85290" y="46192"/>
                </a:lnTo>
                <a:lnTo>
                  <a:pt x="88307" y="70761"/>
                </a:lnTo>
                <a:lnTo>
                  <a:pt x="102424" y="38032"/>
                </a:lnTo>
                <a:close/>
              </a:path>
              <a:path w="119379" h="213360">
                <a:moveTo>
                  <a:pt x="106996" y="123443"/>
                </a:moveTo>
                <a:lnTo>
                  <a:pt x="106996" y="27431"/>
                </a:lnTo>
                <a:lnTo>
                  <a:pt x="88307" y="70761"/>
                </a:lnTo>
                <a:lnTo>
                  <a:pt x="93280" y="111251"/>
                </a:lnTo>
                <a:lnTo>
                  <a:pt x="94804" y="118871"/>
                </a:lnTo>
                <a:lnTo>
                  <a:pt x="100900" y="123443"/>
                </a:lnTo>
                <a:lnTo>
                  <a:pt x="106996" y="123443"/>
                </a:lnTo>
                <a:close/>
              </a:path>
            </a:pathLst>
          </a:custGeom>
          <a:solidFill>
            <a:srgbClr val="0074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162221" y="3303941"/>
            <a:ext cx="126423" cy="125506"/>
          </a:xfrm>
          <a:custGeom>
            <a:avLst/>
            <a:gdLst/>
            <a:ahLst/>
            <a:cxnLst/>
            <a:rect l="l" t="t" r="r" b="b"/>
            <a:pathLst>
              <a:path w="139064" h="142239">
                <a:moveTo>
                  <a:pt x="106065" y="37529"/>
                </a:moveTo>
                <a:lnTo>
                  <a:pt x="82703" y="45600"/>
                </a:lnTo>
                <a:lnTo>
                  <a:pt x="0" y="141731"/>
                </a:lnTo>
                <a:lnTo>
                  <a:pt x="33871" y="141731"/>
                </a:lnTo>
                <a:lnTo>
                  <a:pt x="101530" y="63376"/>
                </a:lnTo>
                <a:lnTo>
                  <a:pt x="106065" y="37529"/>
                </a:lnTo>
                <a:close/>
              </a:path>
              <a:path w="139064" h="142239">
                <a:moveTo>
                  <a:pt x="138664" y="0"/>
                </a:moveTo>
                <a:lnTo>
                  <a:pt x="35032" y="35051"/>
                </a:lnTo>
                <a:lnTo>
                  <a:pt x="28936" y="38099"/>
                </a:lnTo>
                <a:lnTo>
                  <a:pt x="24364" y="44195"/>
                </a:lnTo>
                <a:lnTo>
                  <a:pt x="27412" y="51815"/>
                </a:lnTo>
                <a:lnTo>
                  <a:pt x="28936" y="57911"/>
                </a:lnTo>
                <a:lnTo>
                  <a:pt x="36556" y="60959"/>
                </a:lnTo>
                <a:lnTo>
                  <a:pt x="42652" y="59435"/>
                </a:lnTo>
                <a:lnTo>
                  <a:pt x="82703" y="45600"/>
                </a:lnTo>
                <a:lnTo>
                  <a:pt x="112756" y="10667"/>
                </a:lnTo>
                <a:lnTo>
                  <a:pt x="132568" y="27431"/>
                </a:lnTo>
                <a:lnTo>
                  <a:pt x="132568" y="33293"/>
                </a:lnTo>
                <a:lnTo>
                  <a:pt x="138664" y="0"/>
                </a:lnTo>
                <a:close/>
              </a:path>
              <a:path w="139064" h="142239">
                <a:moveTo>
                  <a:pt x="132568" y="27431"/>
                </a:moveTo>
                <a:lnTo>
                  <a:pt x="112756" y="10667"/>
                </a:lnTo>
                <a:lnTo>
                  <a:pt x="82703" y="45600"/>
                </a:lnTo>
                <a:lnTo>
                  <a:pt x="106065" y="37529"/>
                </a:lnTo>
                <a:lnTo>
                  <a:pt x="109708" y="16763"/>
                </a:lnTo>
                <a:lnTo>
                  <a:pt x="126472" y="30479"/>
                </a:lnTo>
                <a:lnTo>
                  <a:pt x="126472" y="34491"/>
                </a:lnTo>
                <a:lnTo>
                  <a:pt x="132568" y="27431"/>
                </a:lnTo>
                <a:close/>
              </a:path>
              <a:path w="139064" h="142239">
                <a:moveTo>
                  <a:pt x="132568" y="33293"/>
                </a:moveTo>
                <a:lnTo>
                  <a:pt x="132568" y="27431"/>
                </a:lnTo>
                <a:lnTo>
                  <a:pt x="101530" y="63376"/>
                </a:lnTo>
                <a:lnTo>
                  <a:pt x="94468" y="103631"/>
                </a:lnTo>
                <a:lnTo>
                  <a:pt x="92944" y="109727"/>
                </a:lnTo>
                <a:lnTo>
                  <a:pt x="97516" y="117347"/>
                </a:lnTo>
                <a:lnTo>
                  <a:pt x="103612" y="117347"/>
                </a:lnTo>
                <a:lnTo>
                  <a:pt x="111232" y="118871"/>
                </a:lnTo>
                <a:lnTo>
                  <a:pt x="117328" y="114299"/>
                </a:lnTo>
                <a:lnTo>
                  <a:pt x="118852" y="108203"/>
                </a:lnTo>
                <a:lnTo>
                  <a:pt x="132568" y="33293"/>
                </a:lnTo>
                <a:close/>
              </a:path>
              <a:path w="139064" h="142239">
                <a:moveTo>
                  <a:pt x="126472" y="34491"/>
                </a:moveTo>
                <a:lnTo>
                  <a:pt x="126472" y="30479"/>
                </a:lnTo>
                <a:lnTo>
                  <a:pt x="106065" y="37529"/>
                </a:lnTo>
                <a:lnTo>
                  <a:pt x="101530" y="63376"/>
                </a:lnTo>
                <a:lnTo>
                  <a:pt x="126472" y="34491"/>
                </a:lnTo>
                <a:close/>
              </a:path>
              <a:path w="139064" h="142239">
                <a:moveTo>
                  <a:pt x="126472" y="30479"/>
                </a:moveTo>
                <a:lnTo>
                  <a:pt x="109708" y="16763"/>
                </a:lnTo>
                <a:lnTo>
                  <a:pt x="106065" y="37529"/>
                </a:lnTo>
                <a:lnTo>
                  <a:pt x="126472" y="30479"/>
                </a:lnTo>
                <a:close/>
              </a:path>
            </a:pathLst>
          </a:custGeom>
          <a:solidFill>
            <a:srgbClr val="0074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162221" y="3303941"/>
            <a:ext cx="126423" cy="125506"/>
          </a:xfrm>
          <a:custGeom>
            <a:avLst/>
            <a:gdLst/>
            <a:ahLst/>
            <a:cxnLst/>
            <a:rect l="l" t="t" r="r" b="b"/>
            <a:pathLst>
              <a:path w="139064" h="142239">
                <a:moveTo>
                  <a:pt x="106065" y="37529"/>
                </a:moveTo>
                <a:lnTo>
                  <a:pt x="82703" y="45600"/>
                </a:lnTo>
                <a:lnTo>
                  <a:pt x="0" y="141731"/>
                </a:lnTo>
                <a:lnTo>
                  <a:pt x="33871" y="141731"/>
                </a:lnTo>
                <a:lnTo>
                  <a:pt x="101530" y="63376"/>
                </a:lnTo>
                <a:lnTo>
                  <a:pt x="106065" y="37529"/>
                </a:lnTo>
                <a:close/>
              </a:path>
              <a:path w="139064" h="142239">
                <a:moveTo>
                  <a:pt x="138664" y="0"/>
                </a:moveTo>
                <a:lnTo>
                  <a:pt x="35032" y="35051"/>
                </a:lnTo>
                <a:lnTo>
                  <a:pt x="28936" y="38099"/>
                </a:lnTo>
                <a:lnTo>
                  <a:pt x="24364" y="44195"/>
                </a:lnTo>
                <a:lnTo>
                  <a:pt x="27412" y="51815"/>
                </a:lnTo>
                <a:lnTo>
                  <a:pt x="28936" y="57911"/>
                </a:lnTo>
                <a:lnTo>
                  <a:pt x="36556" y="60959"/>
                </a:lnTo>
                <a:lnTo>
                  <a:pt x="42652" y="59435"/>
                </a:lnTo>
                <a:lnTo>
                  <a:pt x="82703" y="45600"/>
                </a:lnTo>
                <a:lnTo>
                  <a:pt x="112756" y="10667"/>
                </a:lnTo>
                <a:lnTo>
                  <a:pt x="132568" y="27431"/>
                </a:lnTo>
                <a:lnTo>
                  <a:pt x="132568" y="33293"/>
                </a:lnTo>
                <a:lnTo>
                  <a:pt x="138664" y="0"/>
                </a:lnTo>
                <a:close/>
              </a:path>
              <a:path w="139064" h="142239">
                <a:moveTo>
                  <a:pt x="132568" y="27431"/>
                </a:moveTo>
                <a:lnTo>
                  <a:pt x="112756" y="10667"/>
                </a:lnTo>
                <a:lnTo>
                  <a:pt x="82703" y="45600"/>
                </a:lnTo>
                <a:lnTo>
                  <a:pt x="106065" y="37529"/>
                </a:lnTo>
                <a:lnTo>
                  <a:pt x="109708" y="16763"/>
                </a:lnTo>
                <a:lnTo>
                  <a:pt x="126472" y="30479"/>
                </a:lnTo>
                <a:lnTo>
                  <a:pt x="126472" y="34491"/>
                </a:lnTo>
                <a:lnTo>
                  <a:pt x="132568" y="27431"/>
                </a:lnTo>
                <a:close/>
              </a:path>
              <a:path w="139064" h="142239">
                <a:moveTo>
                  <a:pt x="132568" y="33293"/>
                </a:moveTo>
                <a:lnTo>
                  <a:pt x="132568" y="27431"/>
                </a:lnTo>
                <a:lnTo>
                  <a:pt x="101530" y="63376"/>
                </a:lnTo>
                <a:lnTo>
                  <a:pt x="94468" y="103631"/>
                </a:lnTo>
                <a:lnTo>
                  <a:pt x="92944" y="109727"/>
                </a:lnTo>
                <a:lnTo>
                  <a:pt x="97516" y="117347"/>
                </a:lnTo>
                <a:lnTo>
                  <a:pt x="103612" y="117347"/>
                </a:lnTo>
                <a:lnTo>
                  <a:pt x="111232" y="118871"/>
                </a:lnTo>
                <a:lnTo>
                  <a:pt x="117328" y="114299"/>
                </a:lnTo>
                <a:lnTo>
                  <a:pt x="118852" y="108203"/>
                </a:lnTo>
                <a:lnTo>
                  <a:pt x="132568" y="33293"/>
                </a:lnTo>
                <a:close/>
              </a:path>
              <a:path w="139064" h="142239">
                <a:moveTo>
                  <a:pt x="126472" y="34491"/>
                </a:moveTo>
                <a:lnTo>
                  <a:pt x="126472" y="30479"/>
                </a:lnTo>
                <a:lnTo>
                  <a:pt x="106065" y="37529"/>
                </a:lnTo>
                <a:lnTo>
                  <a:pt x="101530" y="63376"/>
                </a:lnTo>
                <a:lnTo>
                  <a:pt x="126472" y="34491"/>
                </a:lnTo>
                <a:close/>
              </a:path>
              <a:path w="139064" h="142239">
                <a:moveTo>
                  <a:pt x="126472" y="30479"/>
                </a:moveTo>
                <a:lnTo>
                  <a:pt x="109708" y="16763"/>
                </a:lnTo>
                <a:lnTo>
                  <a:pt x="106065" y="37529"/>
                </a:lnTo>
                <a:lnTo>
                  <a:pt x="126472" y="30479"/>
                </a:lnTo>
                <a:close/>
              </a:path>
            </a:pathLst>
          </a:custGeom>
          <a:solidFill>
            <a:srgbClr val="0074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124864" y="2224032"/>
            <a:ext cx="2352270" cy="12077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125094" y="2226833"/>
            <a:ext cx="2350077" cy="1202391"/>
          </a:xfrm>
          <a:custGeom>
            <a:avLst/>
            <a:gdLst/>
            <a:ahLst/>
            <a:cxnLst/>
            <a:rect l="l" t="t" r="r" b="b"/>
            <a:pathLst>
              <a:path w="2585084" h="1362710">
                <a:moveTo>
                  <a:pt x="2584703" y="1362455"/>
                </a:moveTo>
                <a:lnTo>
                  <a:pt x="2584703" y="0"/>
                </a:lnTo>
                <a:lnTo>
                  <a:pt x="0" y="0"/>
                </a:lnTo>
                <a:lnTo>
                  <a:pt x="0" y="1362455"/>
                </a:lnTo>
                <a:lnTo>
                  <a:pt x="6095" y="1362455"/>
                </a:lnTo>
                <a:lnTo>
                  <a:pt x="6095" y="12191"/>
                </a:lnTo>
                <a:lnTo>
                  <a:pt x="13715" y="6095"/>
                </a:lnTo>
                <a:lnTo>
                  <a:pt x="13715" y="12191"/>
                </a:lnTo>
                <a:lnTo>
                  <a:pt x="2572511" y="12191"/>
                </a:lnTo>
                <a:lnTo>
                  <a:pt x="2572511" y="6095"/>
                </a:lnTo>
                <a:lnTo>
                  <a:pt x="2578607" y="12191"/>
                </a:lnTo>
                <a:lnTo>
                  <a:pt x="2578607" y="1362455"/>
                </a:lnTo>
                <a:lnTo>
                  <a:pt x="2584703" y="1362455"/>
                </a:lnTo>
                <a:close/>
              </a:path>
              <a:path w="2585084" h="1362710">
                <a:moveTo>
                  <a:pt x="13715" y="12191"/>
                </a:moveTo>
                <a:lnTo>
                  <a:pt x="13715" y="6095"/>
                </a:lnTo>
                <a:lnTo>
                  <a:pt x="6095" y="12191"/>
                </a:lnTo>
                <a:lnTo>
                  <a:pt x="13715" y="12191"/>
                </a:lnTo>
                <a:close/>
              </a:path>
              <a:path w="2585084" h="1362710">
                <a:moveTo>
                  <a:pt x="13715" y="1356359"/>
                </a:moveTo>
                <a:lnTo>
                  <a:pt x="13715" y="12191"/>
                </a:lnTo>
                <a:lnTo>
                  <a:pt x="6095" y="12191"/>
                </a:lnTo>
                <a:lnTo>
                  <a:pt x="6095" y="1356359"/>
                </a:lnTo>
                <a:lnTo>
                  <a:pt x="13715" y="1356359"/>
                </a:lnTo>
                <a:close/>
              </a:path>
              <a:path w="2585084" h="1362710">
                <a:moveTo>
                  <a:pt x="2572512" y="1362455"/>
                </a:moveTo>
                <a:lnTo>
                  <a:pt x="2572512" y="1356359"/>
                </a:lnTo>
                <a:lnTo>
                  <a:pt x="6095" y="1356359"/>
                </a:lnTo>
                <a:lnTo>
                  <a:pt x="13715" y="1362455"/>
                </a:lnTo>
                <a:lnTo>
                  <a:pt x="2572512" y="1362455"/>
                </a:lnTo>
                <a:close/>
              </a:path>
              <a:path w="2585084" h="1362710">
                <a:moveTo>
                  <a:pt x="13715" y="1362455"/>
                </a:moveTo>
                <a:lnTo>
                  <a:pt x="6095" y="1356359"/>
                </a:lnTo>
                <a:lnTo>
                  <a:pt x="6095" y="1362455"/>
                </a:lnTo>
                <a:lnTo>
                  <a:pt x="13715" y="1362455"/>
                </a:lnTo>
                <a:close/>
              </a:path>
              <a:path w="2585084" h="1362710">
                <a:moveTo>
                  <a:pt x="2578607" y="12191"/>
                </a:moveTo>
                <a:lnTo>
                  <a:pt x="2572511" y="6095"/>
                </a:lnTo>
                <a:lnTo>
                  <a:pt x="2572511" y="12191"/>
                </a:lnTo>
                <a:lnTo>
                  <a:pt x="2578607" y="12191"/>
                </a:lnTo>
                <a:close/>
              </a:path>
              <a:path w="2585084" h="1362710">
                <a:moveTo>
                  <a:pt x="2572511" y="12191"/>
                </a:moveTo>
                <a:lnTo>
                  <a:pt x="2572511" y="6095"/>
                </a:lnTo>
                <a:lnTo>
                  <a:pt x="2572511" y="12191"/>
                </a:lnTo>
                <a:close/>
              </a:path>
              <a:path w="2585084" h="1362710">
                <a:moveTo>
                  <a:pt x="2578607" y="1356359"/>
                </a:moveTo>
                <a:lnTo>
                  <a:pt x="2578607" y="12191"/>
                </a:lnTo>
                <a:lnTo>
                  <a:pt x="2572511" y="12191"/>
                </a:lnTo>
                <a:lnTo>
                  <a:pt x="2572512" y="1356359"/>
                </a:lnTo>
                <a:lnTo>
                  <a:pt x="2578607" y="1356359"/>
                </a:lnTo>
                <a:close/>
              </a:path>
              <a:path w="2585084" h="1362710">
                <a:moveTo>
                  <a:pt x="2578607" y="1356359"/>
                </a:moveTo>
                <a:lnTo>
                  <a:pt x="2572512" y="1356359"/>
                </a:lnTo>
                <a:lnTo>
                  <a:pt x="2572512" y="1362455"/>
                </a:lnTo>
                <a:lnTo>
                  <a:pt x="2578607" y="1356359"/>
                </a:lnTo>
                <a:close/>
              </a:path>
              <a:path w="2585084" h="1362710">
                <a:moveTo>
                  <a:pt x="2578607" y="1362455"/>
                </a:moveTo>
                <a:lnTo>
                  <a:pt x="2578607" y="1356359"/>
                </a:lnTo>
                <a:lnTo>
                  <a:pt x="2572512" y="1362455"/>
                </a:lnTo>
                <a:lnTo>
                  <a:pt x="2578607" y="13624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796645" y="2326340"/>
            <a:ext cx="0" cy="1039906"/>
          </a:xfrm>
          <a:custGeom>
            <a:avLst/>
            <a:gdLst/>
            <a:ahLst/>
            <a:cxnLst/>
            <a:rect l="l" t="t" r="r" b="b"/>
            <a:pathLst>
              <a:path h="1178560">
                <a:moveTo>
                  <a:pt x="0" y="0"/>
                </a:moveTo>
                <a:lnTo>
                  <a:pt x="0" y="1178051"/>
                </a:lnTo>
              </a:path>
            </a:pathLst>
          </a:custGeom>
          <a:ln w="32003">
            <a:solidFill>
              <a:srgbClr val="4F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345679" y="2338443"/>
            <a:ext cx="0" cy="1027579"/>
          </a:xfrm>
          <a:custGeom>
            <a:avLst/>
            <a:gdLst/>
            <a:ahLst/>
            <a:cxnLst/>
            <a:rect l="l" t="t" r="r" b="b"/>
            <a:pathLst>
              <a:path h="1164589">
                <a:moveTo>
                  <a:pt x="0" y="0"/>
                </a:moveTo>
                <a:lnTo>
                  <a:pt x="0" y="1164335"/>
                </a:lnTo>
              </a:path>
            </a:pathLst>
          </a:custGeom>
          <a:ln w="33527">
            <a:solidFill>
              <a:srgbClr val="4F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893328" y="2326341"/>
            <a:ext cx="0" cy="1027579"/>
          </a:xfrm>
          <a:custGeom>
            <a:avLst/>
            <a:gdLst/>
            <a:ahLst/>
            <a:cxnLst/>
            <a:rect l="l" t="t" r="r" b="b"/>
            <a:pathLst>
              <a:path h="1164589">
                <a:moveTo>
                  <a:pt x="0" y="0"/>
                </a:moveTo>
                <a:lnTo>
                  <a:pt x="0" y="1164335"/>
                </a:lnTo>
              </a:path>
            </a:pathLst>
          </a:custGeom>
          <a:ln w="32003">
            <a:solidFill>
              <a:srgbClr val="4F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395950" y="2351890"/>
            <a:ext cx="0" cy="990040"/>
          </a:xfrm>
          <a:custGeom>
            <a:avLst/>
            <a:gdLst/>
            <a:ahLst/>
            <a:cxnLst/>
            <a:rect l="l" t="t" r="r" b="b"/>
            <a:pathLst>
              <a:path h="1122045">
                <a:moveTo>
                  <a:pt x="0" y="0"/>
                </a:moveTo>
                <a:lnTo>
                  <a:pt x="0" y="1121663"/>
                </a:lnTo>
              </a:path>
            </a:pathLst>
          </a:custGeom>
          <a:ln w="19811">
            <a:solidFill>
              <a:srgbClr val="4F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263640" y="2489722"/>
            <a:ext cx="1996786" cy="0"/>
          </a:xfrm>
          <a:custGeom>
            <a:avLst/>
            <a:gdLst/>
            <a:ahLst/>
            <a:cxnLst/>
            <a:rect l="l" t="t" r="r" b="b"/>
            <a:pathLst>
              <a:path w="2196465">
                <a:moveTo>
                  <a:pt x="0" y="0"/>
                </a:moveTo>
                <a:lnTo>
                  <a:pt x="2196083" y="0"/>
                </a:lnTo>
              </a:path>
            </a:pathLst>
          </a:custGeom>
          <a:ln w="19811">
            <a:solidFill>
              <a:srgbClr val="4F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910647" y="2846742"/>
            <a:ext cx="271548" cy="14119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905105" y="2841362"/>
            <a:ext cx="282864" cy="153521"/>
          </a:xfrm>
          <a:custGeom>
            <a:avLst/>
            <a:gdLst/>
            <a:ahLst/>
            <a:cxnLst/>
            <a:rect l="l" t="t" r="r" b="b"/>
            <a:pathLst>
              <a:path w="311150" h="173989">
                <a:moveTo>
                  <a:pt x="310895" y="173735"/>
                </a:moveTo>
                <a:lnTo>
                  <a:pt x="310895" y="0"/>
                </a:lnTo>
                <a:lnTo>
                  <a:pt x="0" y="0"/>
                </a:lnTo>
                <a:lnTo>
                  <a:pt x="0" y="173735"/>
                </a:lnTo>
                <a:lnTo>
                  <a:pt x="6095" y="173735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297179" y="12191"/>
                </a:lnTo>
                <a:lnTo>
                  <a:pt x="297179" y="6095"/>
                </a:lnTo>
                <a:lnTo>
                  <a:pt x="304799" y="12191"/>
                </a:lnTo>
                <a:lnTo>
                  <a:pt x="304799" y="173735"/>
                </a:lnTo>
                <a:lnTo>
                  <a:pt x="310895" y="173735"/>
                </a:lnTo>
                <a:close/>
              </a:path>
              <a:path w="311150" h="173989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311150" h="173989">
                <a:moveTo>
                  <a:pt x="12191" y="160019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160019"/>
                </a:lnTo>
                <a:lnTo>
                  <a:pt x="12191" y="160019"/>
                </a:lnTo>
                <a:close/>
              </a:path>
              <a:path w="311150" h="173989">
                <a:moveTo>
                  <a:pt x="304799" y="160019"/>
                </a:moveTo>
                <a:lnTo>
                  <a:pt x="6095" y="160019"/>
                </a:lnTo>
                <a:lnTo>
                  <a:pt x="12191" y="166115"/>
                </a:lnTo>
                <a:lnTo>
                  <a:pt x="12191" y="173735"/>
                </a:lnTo>
                <a:lnTo>
                  <a:pt x="297179" y="173735"/>
                </a:lnTo>
                <a:lnTo>
                  <a:pt x="297179" y="166115"/>
                </a:lnTo>
                <a:lnTo>
                  <a:pt x="304799" y="160019"/>
                </a:lnTo>
                <a:close/>
              </a:path>
              <a:path w="311150" h="173989">
                <a:moveTo>
                  <a:pt x="12191" y="173735"/>
                </a:moveTo>
                <a:lnTo>
                  <a:pt x="12191" y="166115"/>
                </a:lnTo>
                <a:lnTo>
                  <a:pt x="6095" y="160019"/>
                </a:lnTo>
                <a:lnTo>
                  <a:pt x="6095" y="173735"/>
                </a:lnTo>
                <a:lnTo>
                  <a:pt x="12191" y="173735"/>
                </a:lnTo>
                <a:close/>
              </a:path>
              <a:path w="311150" h="173989">
                <a:moveTo>
                  <a:pt x="304799" y="12191"/>
                </a:moveTo>
                <a:lnTo>
                  <a:pt x="297179" y="6095"/>
                </a:lnTo>
                <a:lnTo>
                  <a:pt x="297179" y="12191"/>
                </a:lnTo>
                <a:lnTo>
                  <a:pt x="304799" y="12191"/>
                </a:lnTo>
                <a:close/>
              </a:path>
              <a:path w="311150" h="173989">
                <a:moveTo>
                  <a:pt x="304799" y="160019"/>
                </a:moveTo>
                <a:lnTo>
                  <a:pt x="304799" y="12191"/>
                </a:lnTo>
                <a:lnTo>
                  <a:pt x="297179" y="12191"/>
                </a:lnTo>
                <a:lnTo>
                  <a:pt x="297179" y="160019"/>
                </a:lnTo>
                <a:lnTo>
                  <a:pt x="304799" y="160019"/>
                </a:lnTo>
                <a:close/>
              </a:path>
              <a:path w="311150" h="173989">
                <a:moveTo>
                  <a:pt x="304799" y="173735"/>
                </a:moveTo>
                <a:lnTo>
                  <a:pt x="304799" y="160019"/>
                </a:lnTo>
                <a:lnTo>
                  <a:pt x="297179" y="166115"/>
                </a:lnTo>
                <a:lnTo>
                  <a:pt x="297179" y="173735"/>
                </a:lnTo>
                <a:lnTo>
                  <a:pt x="304799" y="173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521334" y="2924736"/>
            <a:ext cx="270163" cy="14253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515792" y="2919355"/>
            <a:ext cx="282864" cy="153521"/>
          </a:xfrm>
          <a:custGeom>
            <a:avLst/>
            <a:gdLst/>
            <a:ahLst/>
            <a:cxnLst/>
            <a:rect l="l" t="t" r="r" b="b"/>
            <a:pathLst>
              <a:path w="311150" h="173989">
                <a:moveTo>
                  <a:pt x="310895" y="173735"/>
                </a:moveTo>
                <a:lnTo>
                  <a:pt x="310895" y="0"/>
                </a:lnTo>
                <a:lnTo>
                  <a:pt x="0" y="0"/>
                </a:lnTo>
                <a:lnTo>
                  <a:pt x="0" y="173735"/>
                </a:lnTo>
                <a:lnTo>
                  <a:pt x="6095" y="173735"/>
                </a:lnTo>
                <a:lnTo>
                  <a:pt x="6095" y="13715"/>
                </a:lnTo>
                <a:lnTo>
                  <a:pt x="12191" y="6095"/>
                </a:lnTo>
                <a:lnTo>
                  <a:pt x="12191" y="13715"/>
                </a:lnTo>
                <a:lnTo>
                  <a:pt x="297179" y="13715"/>
                </a:lnTo>
                <a:lnTo>
                  <a:pt x="297179" y="6095"/>
                </a:lnTo>
                <a:lnTo>
                  <a:pt x="303275" y="13715"/>
                </a:lnTo>
                <a:lnTo>
                  <a:pt x="303275" y="173735"/>
                </a:lnTo>
                <a:lnTo>
                  <a:pt x="310895" y="173735"/>
                </a:lnTo>
                <a:close/>
              </a:path>
              <a:path w="311150" h="173989">
                <a:moveTo>
                  <a:pt x="12191" y="13715"/>
                </a:moveTo>
                <a:lnTo>
                  <a:pt x="12191" y="6095"/>
                </a:lnTo>
                <a:lnTo>
                  <a:pt x="6095" y="13715"/>
                </a:lnTo>
                <a:lnTo>
                  <a:pt x="12191" y="13715"/>
                </a:lnTo>
                <a:close/>
              </a:path>
              <a:path w="311150" h="173989">
                <a:moveTo>
                  <a:pt x="12191" y="161543"/>
                </a:moveTo>
                <a:lnTo>
                  <a:pt x="12191" y="13715"/>
                </a:lnTo>
                <a:lnTo>
                  <a:pt x="6095" y="13715"/>
                </a:lnTo>
                <a:lnTo>
                  <a:pt x="6095" y="161543"/>
                </a:lnTo>
                <a:lnTo>
                  <a:pt x="12191" y="161543"/>
                </a:lnTo>
                <a:close/>
              </a:path>
              <a:path w="311150" h="173989">
                <a:moveTo>
                  <a:pt x="303275" y="161543"/>
                </a:moveTo>
                <a:lnTo>
                  <a:pt x="6095" y="161543"/>
                </a:lnTo>
                <a:lnTo>
                  <a:pt x="12191" y="167639"/>
                </a:lnTo>
                <a:lnTo>
                  <a:pt x="12191" y="173735"/>
                </a:lnTo>
                <a:lnTo>
                  <a:pt x="297179" y="173735"/>
                </a:lnTo>
                <a:lnTo>
                  <a:pt x="297179" y="167639"/>
                </a:lnTo>
                <a:lnTo>
                  <a:pt x="303275" y="161543"/>
                </a:lnTo>
                <a:close/>
              </a:path>
              <a:path w="311150" h="173989">
                <a:moveTo>
                  <a:pt x="12191" y="173735"/>
                </a:moveTo>
                <a:lnTo>
                  <a:pt x="12191" y="167639"/>
                </a:lnTo>
                <a:lnTo>
                  <a:pt x="6095" y="161543"/>
                </a:lnTo>
                <a:lnTo>
                  <a:pt x="6095" y="173735"/>
                </a:lnTo>
                <a:lnTo>
                  <a:pt x="12191" y="173735"/>
                </a:lnTo>
                <a:close/>
              </a:path>
              <a:path w="311150" h="173989">
                <a:moveTo>
                  <a:pt x="303275" y="13715"/>
                </a:moveTo>
                <a:lnTo>
                  <a:pt x="297179" y="6095"/>
                </a:lnTo>
                <a:lnTo>
                  <a:pt x="297179" y="13715"/>
                </a:lnTo>
                <a:lnTo>
                  <a:pt x="303275" y="13715"/>
                </a:lnTo>
                <a:close/>
              </a:path>
              <a:path w="311150" h="173989">
                <a:moveTo>
                  <a:pt x="303275" y="161543"/>
                </a:moveTo>
                <a:lnTo>
                  <a:pt x="303275" y="13715"/>
                </a:lnTo>
                <a:lnTo>
                  <a:pt x="297179" y="13715"/>
                </a:lnTo>
                <a:lnTo>
                  <a:pt x="297179" y="161543"/>
                </a:lnTo>
                <a:lnTo>
                  <a:pt x="303275" y="161543"/>
                </a:lnTo>
                <a:close/>
              </a:path>
              <a:path w="311150" h="173989">
                <a:moveTo>
                  <a:pt x="303275" y="173735"/>
                </a:moveTo>
                <a:lnTo>
                  <a:pt x="303275" y="161543"/>
                </a:lnTo>
                <a:lnTo>
                  <a:pt x="297179" y="167639"/>
                </a:lnTo>
                <a:lnTo>
                  <a:pt x="297179" y="173735"/>
                </a:lnTo>
                <a:lnTo>
                  <a:pt x="303275" y="173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975764" y="2720340"/>
            <a:ext cx="271548" cy="14253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970221" y="2714960"/>
            <a:ext cx="282864" cy="153521"/>
          </a:xfrm>
          <a:custGeom>
            <a:avLst/>
            <a:gdLst/>
            <a:ahLst/>
            <a:cxnLst/>
            <a:rect l="l" t="t" r="r" b="b"/>
            <a:pathLst>
              <a:path w="311150" h="173989">
                <a:moveTo>
                  <a:pt x="310895" y="173735"/>
                </a:moveTo>
                <a:lnTo>
                  <a:pt x="310895" y="0"/>
                </a:lnTo>
                <a:lnTo>
                  <a:pt x="0" y="0"/>
                </a:lnTo>
                <a:lnTo>
                  <a:pt x="0" y="173735"/>
                </a:lnTo>
                <a:lnTo>
                  <a:pt x="6095" y="173735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297179" y="12191"/>
                </a:lnTo>
                <a:lnTo>
                  <a:pt x="297179" y="6095"/>
                </a:lnTo>
                <a:lnTo>
                  <a:pt x="304799" y="12191"/>
                </a:lnTo>
                <a:lnTo>
                  <a:pt x="304799" y="173735"/>
                </a:lnTo>
                <a:lnTo>
                  <a:pt x="310895" y="173735"/>
                </a:lnTo>
                <a:close/>
              </a:path>
              <a:path w="311150" h="173989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311150" h="173989">
                <a:moveTo>
                  <a:pt x="12191" y="160019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160019"/>
                </a:lnTo>
                <a:lnTo>
                  <a:pt x="12191" y="160019"/>
                </a:lnTo>
                <a:close/>
              </a:path>
              <a:path w="311150" h="173989">
                <a:moveTo>
                  <a:pt x="304799" y="160019"/>
                </a:moveTo>
                <a:lnTo>
                  <a:pt x="6095" y="160019"/>
                </a:lnTo>
                <a:lnTo>
                  <a:pt x="12191" y="167639"/>
                </a:lnTo>
                <a:lnTo>
                  <a:pt x="12191" y="173735"/>
                </a:lnTo>
                <a:lnTo>
                  <a:pt x="297179" y="173735"/>
                </a:lnTo>
                <a:lnTo>
                  <a:pt x="297179" y="167639"/>
                </a:lnTo>
                <a:lnTo>
                  <a:pt x="304799" y="160019"/>
                </a:lnTo>
                <a:close/>
              </a:path>
              <a:path w="311150" h="173989">
                <a:moveTo>
                  <a:pt x="12191" y="173735"/>
                </a:moveTo>
                <a:lnTo>
                  <a:pt x="12191" y="167639"/>
                </a:lnTo>
                <a:lnTo>
                  <a:pt x="6095" y="160019"/>
                </a:lnTo>
                <a:lnTo>
                  <a:pt x="6095" y="173735"/>
                </a:lnTo>
                <a:lnTo>
                  <a:pt x="12191" y="173735"/>
                </a:lnTo>
                <a:close/>
              </a:path>
              <a:path w="311150" h="173989">
                <a:moveTo>
                  <a:pt x="304799" y="12191"/>
                </a:moveTo>
                <a:lnTo>
                  <a:pt x="297179" y="6095"/>
                </a:lnTo>
                <a:lnTo>
                  <a:pt x="297179" y="12191"/>
                </a:lnTo>
                <a:lnTo>
                  <a:pt x="304799" y="12191"/>
                </a:lnTo>
                <a:close/>
              </a:path>
              <a:path w="311150" h="173989">
                <a:moveTo>
                  <a:pt x="304799" y="160019"/>
                </a:moveTo>
                <a:lnTo>
                  <a:pt x="304799" y="12191"/>
                </a:lnTo>
                <a:lnTo>
                  <a:pt x="297179" y="12191"/>
                </a:lnTo>
                <a:lnTo>
                  <a:pt x="297179" y="160019"/>
                </a:lnTo>
                <a:lnTo>
                  <a:pt x="304799" y="160019"/>
                </a:lnTo>
                <a:close/>
              </a:path>
              <a:path w="311150" h="173989">
                <a:moveTo>
                  <a:pt x="304799" y="173735"/>
                </a:moveTo>
                <a:lnTo>
                  <a:pt x="304799" y="160019"/>
                </a:lnTo>
                <a:lnTo>
                  <a:pt x="297179" y="167639"/>
                </a:lnTo>
                <a:lnTo>
                  <a:pt x="297179" y="173735"/>
                </a:lnTo>
                <a:lnTo>
                  <a:pt x="304799" y="173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456219" y="3051137"/>
            <a:ext cx="271548" cy="14253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450675" y="3045758"/>
            <a:ext cx="282864" cy="153521"/>
          </a:xfrm>
          <a:custGeom>
            <a:avLst/>
            <a:gdLst/>
            <a:ahLst/>
            <a:cxnLst/>
            <a:rect l="l" t="t" r="r" b="b"/>
            <a:pathLst>
              <a:path w="311150" h="173989">
                <a:moveTo>
                  <a:pt x="310895" y="173735"/>
                </a:moveTo>
                <a:lnTo>
                  <a:pt x="310895" y="0"/>
                </a:lnTo>
                <a:lnTo>
                  <a:pt x="0" y="0"/>
                </a:lnTo>
                <a:lnTo>
                  <a:pt x="0" y="173735"/>
                </a:lnTo>
                <a:lnTo>
                  <a:pt x="6095" y="173735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297179" y="12191"/>
                </a:lnTo>
                <a:lnTo>
                  <a:pt x="297179" y="6095"/>
                </a:lnTo>
                <a:lnTo>
                  <a:pt x="304799" y="12191"/>
                </a:lnTo>
                <a:lnTo>
                  <a:pt x="304799" y="173735"/>
                </a:lnTo>
                <a:lnTo>
                  <a:pt x="310895" y="173735"/>
                </a:lnTo>
                <a:close/>
              </a:path>
              <a:path w="311150" h="173989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311150" h="173989">
                <a:moveTo>
                  <a:pt x="12191" y="161543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161543"/>
                </a:lnTo>
                <a:lnTo>
                  <a:pt x="12191" y="161543"/>
                </a:lnTo>
                <a:close/>
              </a:path>
              <a:path w="311150" h="173989">
                <a:moveTo>
                  <a:pt x="304799" y="161543"/>
                </a:moveTo>
                <a:lnTo>
                  <a:pt x="6095" y="161543"/>
                </a:lnTo>
                <a:lnTo>
                  <a:pt x="12191" y="167639"/>
                </a:lnTo>
                <a:lnTo>
                  <a:pt x="12191" y="173735"/>
                </a:lnTo>
                <a:lnTo>
                  <a:pt x="297179" y="173735"/>
                </a:lnTo>
                <a:lnTo>
                  <a:pt x="297179" y="167639"/>
                </a:lnTo>
                <a:lnTo>
                  <a:pt x="304799" y="161543"/>
                </a:lnTo>
                <a:close/>
              </a:path>
              <a:path w="311150" h="173989">
                <a:moveTo>
                  <a:pt x="12191" y="173735"/>
                </a:moveTo>
                <a:lnTo>
                  <a:pt x="12191" y="167639"/>
                </a:lnTo>
                <a:lnTo>
                  <a:pt x="6095" y="161543"/>
                </a:lnTo>
                <a:lnTo>
                  <a:pt x="6095" y="173735"/>
                </a:lnTo>
                <a:lnTo>
                  <a:pt x="12191" y="173735"/>
                </a:lnTo>
                <a:close/>
              </a:path>
              <a:path w="311150" h="173989">
                <a:moveTo>
                  <a:pt x="304799" y="12191"/>
                </a:moveTo>
                <a:lnTo>
                  <a:pt x="297179" y="6095"/>
                </a:lnTo>
                <a:lnTo>
                  <a:pt x="297179" y="12191"/>
                </a:lnTo>
                <a:lnTo>
                  <a:pt x="304799" y="12191"/>
                </a:lnTo>
                <a:close/>
              </a:path>
              <a:path w="311150" h="173989">
                <a:moveTo>
                  <a:pt x="304799" y="161543"/>
                </a:moveTo>
                <a:lnTo>
                  <a:pt x="304799" y="12191"/>
                </a:lnTo>
                <a:lnTo>
                  <a:pt x="297179" y="12191"/>
                </a:lnTo>
                <a:lnTo>
                  <a:pt x="297179" y="161543"/>
                </a:lnTo>
                <a:lnTo>
                  <a:pt x="304799" y="161543"/>
                </a:lnTo>
                <a:close/>
              </a:path>
              <a:path w="311150" h="173989">
                <a:moveTo>
                  <a:pt x="304799" y="173735"/>
                </a:moveTo>
                <a:lnTo>
                  <a:pt x="304799" y="161543"/>
                </a:lnTo>
                <a:lnTo>
                  <a:pt x="297179" y="167639"/>
                </a:lnTo>
                <a:lnTo>
                  <a:pt x="297179" y="173735"/>
                </a:lnTo>
                <a:lnTo>
                  <a:pt x="304799" y="173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6137099" y="1867796"/>
            <a:ext cx="20187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b="1" spc="-4" dirty="0">
                <a:solidFill>
                  <a:srgbClr val="227C9C"/>
                </a:solidFill>
                <a:latin typeface="Arial"/>
                <a:cs typeface="Arial"/>
              </a:rPr>
              <a:t>Kanban – example</a:t>
            </a:r>
            <a:r>
              <a:rPr sz="1600" b="1" spc="-63" dirty="0">
                <a:solidFill>
                  <a:srgbClr val="227C9C"/>
                </a:solidFill>
                <a:latin typeface="Arial"/>
                <a:cs typeface="Arial"/>
              </a:rPr>
              <a:t> </a:t>
            </a:r>
            <a:r>
              <a:rPr sz="1600" b="1" spc="-4" dirty="0">
                <a:solidFill>
                  <a:srgbClr val="227C9C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8215052" y="2327686"/>
            <a:ext cx="0" cy="1039906"/>
          </a:xfrm>
          <a:custGeom>
            <a:avLst/>
            <a:gdLst/>
            <a:ahLst/>
            <a:cxnLst/>
            <a:rect l="l" t="t" r="r" b="b"/>
            <a:pathLst>
              <a:path h="1178560">
                <a:moveTo>
                  <a:pt x="0" y="0"/>
                </a:moveTo>
                <a:lnTo>
                  <a:pt x="0" y="1178051"/>
                </a:lnTo>
              </a:path>
            </a:pathLst>
          </a:custGeom>
          <a:ln w="32003">
            <a:solidFill>
              <a:srgbClr val="4F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430192" y="2610074"/>
            <a:ext cx="271548" cy="14253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424650" y="2604694"/>
            <a:ext cx="282864" cy="153521"/>
          </a:xfrm>
          <a:custGeom>
            <a:avLst/>
            <a:gdLst/>
            <a:ahLst/>
            <a:cxnLst/>
            <a:rect l="l" t="t" r="r" b="b"/>
            <a:pathLst>
              <a:path w="311150" h="173989">
                <a:moveTo>
                  <a:pt x="310895" y="173735"/>
                </a:moveTo>
                <a:lnTo>
                  <a:pt x="310895" y="0"/>
                </a:lnTo>
                <a:lnTo>
                  <a:pt x="0" y="0"/>
                </a:lnTo>
                <a:lnTo>
                  <a:pt x="0" y="173735"/>
                </a:lnTo>
                <a:lnTo>
                  <a:pt x="6095" y="173735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297179" y="12191"/>
                </a:lnTo>
                <a:lnTo>
                  <a:pt x="297179" y="6095"/>
                </a:lnTo>
                <a:lnTo>
                  <a:pt x="304799" y="12191"/>
                </a:lnTo>
                <a:lnTo>
                  <a:pt x="304799" y="173735"/>
                </a:lnTo>
                <a:lnTo>
                  <a:pt x="310895" y="173735"/>
                </a:lnTo>
                <a:close/>
              </a:path>
              <a:path w="311150" h="173989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311150" h="173989">
                <a:moveTo>
                  <a:pt x="12191" y="161543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161543"/>
                </a:lnTo>
                <a:lnTo>
                  <a:pt x="12191" y="161543"/>
                </a:lnTo>
                <a:close/>
              </a:path>
              <a:path w="311150" h="173989">
                <a:moveTo>
                  <a:pt x="304799" y="161543"/>
                </a:moveTo>
                <a:lnTo>
                  <a:pt x="6095" y="161543"/>
                </a:lnTo>
                <a:lnTo>
                  <a:pt x="12191" y="167639"/>
                </a:lnTo>
                <a:lnTo>
                  <a:pt x="12191" y="173735"/>
                </a:lnTo>
                <a:lnTo>
                  <a:pt x="297179" y="173735"/>
                </a:lnTo>
                <a:lnTo>
                  <a:pt x="297179" y="167639"/>
                </a:lnTo>
                <a:lnTo>
                  <a:pt x="304799" y="161543"/>
                </a:lnTo>
                <a:close/>
              </a:path>
              <a:path w="311150" h="173989">
                <a:moveTo>
                  <a:pt x="12191" y="173735"/>
                </a:moveTo>
                <a:lnTo>
                  <a:pt x="12191" y="167639"/>
                </a:lnTo>
                <a:lnTo>
                  <a:pt x="6095" y="161543"/>
                </a:lnTo>
                <a:lnTo>
                  <a:pt x="6095" y="173735"/>
                </a:lnTo>
                <a:lnTo>
                  <a:pt x="12191" y="173735"/>
                </a:lnTo>
                <a:close/>
              </a:path>
              <a:path w="311150" h="173989">
                <a:moveTo>
                  <a:pt x="304799" y="12191"/>
                </a:moveTo>
                <a:lnTo>
                  <a:pt x="297179" y="6095"/>
                </a:lnTo>
                <a:lnTo>
                  <a:pt x="297179" y="12191"/>
                </a:lnTo>
                <a:lnTo>
                  <a:pt x="304799" y="12191"/>
                </a:lnTo>
                <a:close/>
              </a:path>
              <a:path w="311150" h="173989">
                <a:moveTo>
                  <a:pt x="304799" y="161543"/>
                </a:moveTo>
                <a:lnTo>
                  <a:pt x="304799" y="12191"/>
                </a:lnTo>
                <a:lnTo>
                  <a:pt x="297179" y="12191"/>
                </a:lnTo>
                <a:lnTo>
                  <a:pt x="297179" y="161543"/>
                </a:lnTo>
                <a:lnTo>
                  <a:pt x="304799" y="161543"/>
                </a:lnTo>
                <a:close/>
              </a:path>
              <a:path w="311150" h="173989">
                <a:moveTo>
                  <a:pt x="304799" y="173735"/>
                </a:moveTo>
                <a:lnTo>
                  <a:pt x="304799" y="161543"/>
                </a:lnTo>
                <a:lnTo>
                  <a:pt x="297179" y="167639"/>
                </a:lnTo>
                <a:lnTo>
                  <a:pt x="297179" y="173735"/>
                </a:lnTo>
                <a:lnTo>
                  <a:pt x="304799" y="173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884621" y="2546872"/>
            <a:ext cx="271548" cy="14253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879080" y="2541493"/>
            <a:ext cx="282864" cy="153521"/>
          </a:xfrm>
          <a:custGeom>
            <a:avLst/>
            <a:gdLst/>
            <a:ahLst/>
            <a:cxnLst/>
            <a:rect l="l" t="t" r="r" b="b"/>
            <a:pathLst>
              <a:path w="311150" h="173989">
                <a:moveTo>
                  <a:pt x="310895" y="173735"/>
                </a:moveTo>
                <a:lnTo>
                  <a:pt x="310895" y="0"/>
                </a:lnTo>
                <a:lnTo>
                  <a:pt x="0" y="0"/>
                </a:lnTo>
                <a:lnTo>
                  <a:pt x="0" y="173735"/>
                </a:lnTo>
                <a:lnTo>
                  <a:pt x="6095" y="173735"/>
                </a:lnTo>
                <a:lnTo>
                  <a:pt x="6095" y="12191"/>
                </a:lnTo>
                <a:lnTo>
                  <a:pt x="12191" y="6095"/>
                </a:lnTo>
                <a:lnTo>
                  <a:pt x="12191" y="12191"/>
                </a:lnTo>
                <a:lnTo>
                  <a:pt x="298703" y="12191"/>
                </a:lnTo>
                <a:lnTo>
                  <a:pt x="298703" y="6095"/>
                </a:lnTo>
                <a:lnTo>
                  <a:pt x="304799" y="12191"/>
                </a:lnTo>
                <a:lnTo>
                  <a:pt x="304799" y="173735"/>
                </a:lnTo>
                <a:lnTo>
                  <a:pt x="310895" y="173735"/>
                </a:lnTo>
                <a:close/>
              </a:path>
              <a:path w="311150" h="173989">
                <a:moveTo>
                  <a:pt x="12191" y="12191"/>
                </a:moveTo>
                <a:lnTo>
                  <a:pt x="12191" y="6095"/>
                </a:lnTo>
                <a:lnTo>
                  <a:pt x="6095" y="12191"/>
                </a:lnTo>
                <a:lnTo>
                  <a:pt x="12191" y="12191"/>
                </a:lnTo>
                <a:close/>
              </a:path>
              <a:path w="311150" h="173989">
                <a:moveTo>
                  <a:pt x="12191" y="161543"/>
                </a:moveTo>
                <a:lnTo>
                  <a:pt x="12191" y="12191"/>
                </a:lnTo>
                <a:lnTo>
                  <a:pt x="6095" y="12191"/>
                </a:lnTo>
                <a:lnTo>
                  <a:pt x="6095" y="161543"/>
                </a:lnTo>
                <a:lnTo>
                  <a:pt x="12191" y="161543"/>
                </a:lnTo>
                <a:close/>
              </a:path>
              <a:path w="311150" h="173989">
                <a:moveTo>
                  <a:pt x="304799" y="161543"/>
                </a:moveTo>
                <a:lnTo>
                  <a:pt x="6095" y="161543"/>
                </a:lnTo>
                <a:lnTo>
                  <a:pt x="12191" y="167639"/>
                </a:lnTo>
                <a:lnTo>
                  <a:pt x="12191" y="173735"/>
                </a:lnTo>
                <a:lnTo>
                  <a:pt x="298703" y="173735"/>
                </a:lnTo>
                <a:lnTo>
                  <a:pt x="298703" y="167639"/>
                </a:lnTo>
                <a:lnTo>
                  <a:pt x="304799" y="161543"/>
                </a:lnTo>
                <a:close/>
              </a:path>
              <a:path w="311150" h="173989">
                <a:moveTo>
                  <a:pt x="12191" y="173735"/>
                </a:moveTo>
                <a:lnTo>
                  <a:pt x="12191" y="167639"/>
                </a:lnTo>
                <a:lnTo>
                  <a:pt x="6095" y="161543"/>
                </a:lnTo>
                <a:lnTo>
                  <a:pt x="6095" y="173735"/>
                </a:lnTo>
                <a:lnTo>
                  <a:pt x="12191" y="173735"/>
                </a:lnTo>
                <a:close/>
              </a:path>
              <a:path w="311150" h="173989">
                <a:moveTo>
                  <a:pt x="304799" y="12191"/>
                </a:moveTo>
                <a:lnTo>
                  <a:pt x="298703" y="6095"/>
                </a:lnTo>
                <a:lnTo>
                  <a:pt x="298703" y="12191"/>
                </a:lnTo>
                <a:lnTo>
                  <a:pt x="304799" y="12191"/>
                </a:lnTo>
                <a:close/>
              </a:path>
              <a:path w="311150" h="173989">
                <a:moveTo>
                  <a:pt x="304799" y="161543"/>
                </a:moveTo>
                <a:lnTo>
                  <a:pt x="304799" y="12191"/>
                </a:lnTo>
                <a:lnTo>
                  <a:pt x="298703" y="12191"/>
                </a:lnTo>
                <a:lnTo>
                  <a:pt x="298703" y="161543"/>
                </a:lnTo>
                <a:lnTo>
                  <a:pt x="304799" y="161543"/>
                </a:lnTo>
                <a:close/>
              </a:path>
              <a:path w="311150" h="173989">
                <a:moveTo>
                  <a:pt x="304799" y="173735"/>
                </a:moveTo>
                <a:lnTo>
                  <a:pt x="304799" y="161543"/>
                </a:lnTo>
                <a:lnTo>
                  <a:pt x="298703" y="167639"/>
                </a:lnTo>
                <a:lnTo>
                  <a:pt x="298703" y="173735"/>
                </a:lnTo>
                <a:lnTo>
                  <a:pt x="304799" y="173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508866" y="3303941"/>
            <a:ext cx="103909" cy="125506"/>
          </a:xfrm>
          <a:custGeom>
            <a:avLst/>
            <a:gdLst/>
            <a:ahLst/>
            <a:cxnLst/>
            <a:rect l="l" t="t" r="r" b="b"/>
            <a:pathLst>
              <a:path w="114300" h="142239">
                <a:moveTo>
                  <a:pt x="114299" y="112775"/>
                </a:moveTo>
                <a:lnTo>
                  <a:pt x="111251" y="106679"/>
                </a:lnTo>
                <a:lnTo>
                  <a:pt x="85343" y="0"/>
                </a:lnTo>
                <a:lnTo>
                  <a:pt x="6095" y="76199"/>
                </a:lnTo>
                <a:lnTo>
                  <a:pt x="0" y="80771"/>
                </a:lnTo>
                <a:lnTo>
                  <a:pt x="0" y="88391"/>
                </a:lnTo>
                <a:lnTo>
                  <a:pt x="4571" y="92963"/>
                </a:lnTo>
                <a:lnTo>
                  <a:pt x="9143" y="99059"/>
                </a:lnTo>
                <a:lnTo>
                  <a:pt x="18287" y="99059"/>
                </a:lnTo>
                <a:lnTo>
                  <a:pt x="22859" y="94487"/>
                </a:lnTo>
                <a:lnTo>
                  <a:pt x="52259" y="66488"/>
                </a:lnTo>
                <a:lnTo>
                  <a:pt x="65531" y="19811"/>
                </a:lnTo>
                <a:lnTo>
                  <a:pt x="89915" y="27431"/>
                </a:lnTo>
                <a:lnTo>
                  <a:pt x="89915" y="119786"/>
                </a:lnTo>
                <a:lnTo>
                  <a:pt x="96011" y="123443"/>
                </a:lnTo>
                <a:lnTo>
                  <a:pt x="102107" y="121919"/>
                </a:lnTo>
                <a:lnTo>
                  <a:pt x="109727" y="120395"/>
                </a:lnTo>
                <a:lnTo>
                  <a:pt x="114299" y="112775"/>
                </a:lnTo>
                <a:close/>
              </a:path>
              <a:path w="114300" h="142239">
                <a:moveTo>
                  <a:pt x="76920" y="72987"/>
                </a:moveTo>
                <a:lnTo>
                  <a:pt x="70865" y="48767"/>
                </a:lnTo>
                <a:lnTo>
                  <a:pt x="52259" y="66488"/>
                </a:lnTo>
                <a:lnTo>
                  <a:pt x="30864" y="141731"/>
                </a:lnTo>
                <a:lnTo>
                  <a:pt x="57311" y="141731"/>
                </a:lnTo>
                <a:lnTo>
                  <a:pt x="76920" y="72987"/>
                </a:lnTo>
                <a:close/>
              </a:path>
              <a:path w="114300" h="142239">
                <a:moveTo>
                  <a:pt x="89915" y="27431"/>
                </a:moveTo>
                <a:lnTo>
                  <a:pt x="65531" y="19811"/>
                </a:lnTo>
                <a:lnTo>
                  <a:pt x="52259" y="66488"/>
                </a:lnTo>
                <a:lnTo>
                  <a:pt x="65531" y="53847"/>
                </a:lnTo>
                <a:lnTo>
                  <a:pt x="65531" y="27431"/>
                </a:lnTo>
                <a:lnTo>
                  <a:pt x="86867" y="33527"/>
                </a:lnTo>
                <a:lnTo>
                  <a:pt x="86867" y="38117"/>
                </a:lnTo>
                <a:lnTo>
                  <a:pt x="89915" y="27431"/>
                </a:lnTo>
                <a:close/>
              </a:path>
              <a:path w="114300" h="142239">
                <a:moveTo>
                  <a:pt x="86867" y="33527"/>
                </a:moveTo>
                <a:lnTo>
                  <a:pt x="65531" y="27431"/>
                </a:lnTo>
                <a:lnTo>
                  <a:pt x="70865" y="48767"/>
                </a:lnTo>
                <a:lnTo>
                  <a:pt x="86867" y="33527"/>
                </a:lnTo>
                <a:close/>
              </a:path>
              <a:path w="114300" h="142239">
                <a:moveTo>
                  <a:pt x="70865" y="48767"/>
                </a:moveTo>
                <a:lnTo>
                  <a:pt x="65531" y="27431"/>
                </a:lnTo>
                <a:lnTo>
                  <a:pt x="65531" y="53847"/>
                </a:lnTo>
                <a:lnTo>
                  <a:pt x="70865" y="48767"/>
                </a:lnTo>
                <a:close/>
              </a:path>
              <a:path w="114300" h="142239">
                <a:moveTo>
                  <a:pt x="86867" y="38117"/>
                </a:moveTo>
                <a:lnTo>
                  <a:pt x="86867" y="33527"/>
                </a:lnTo>
                <a:lnTo>
                  <a:pt x="70865" y="48767"/>
                </a:lnTo>
                <a:lnTo>
                  <a:pt x="76920" y="72987"/>
                </a:lnTo>
                <a:lnTo>
                  <a:pt x="86867" y="38117"/>
                </a:lnTo>
                <a:close/>
              </a:path>
              <a:path w="114300" h="142239">
                <a:moveTo>
                  <a:pt x="89915" y="119786"/>
                </a:moveTo>
                <a:lnTo>
                  <a:pt x="89915" y="27431"/>
                </a:lnTo>
                <a:lnTo>
                  <a:pt x="76920" y="72987"/>
                </a:lnTo>
                <a:lnTo>
                  <a:pt x="88391" y="118871"/>
                </a:lnTo>
                <a:lnTo>
                  <a:pt x="89915" y="119786"/>
                </a:lnTo>
                <a:close/>
              </a:path>
            </a:pathLst>
          </a:custGeom>
          <a:solidFill>
            <a:srgbClr val="0074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508866" y="3303941"/>
            <a:ext cx="103909" cy="125506"/>
          </a:xfrm>
          <a:custGeom>
            <a:avLst/>
            <a:gdLst/>
            <a:ahLst/>
            <a:cxnLst/>
            <a:rect l="l" t="t" r="r" b="b"/>
            <a:pathLst>
              <a:path w="114300" h="142239">
                <a:moveTo>
                  <a:pt x="114299" y="112775"/>
                </a:moveTo>
                <a:lnTo>
                  <a:pt x="111251" y="106679"/>
                </a:lnTo>
                <a:lnTo>
                  <a:pt x="85343" y="0"/>
                </a:lnTo>
                <a:lnTo>
                  <a:pt x="6095" y="76199"/>
                </a:lnTo>
                <a:lnTo>
                  <a:pt x="0" y="80771"/>
                </a:lnTo>
                <a:lnTo>
                  <a:pt x="0" y="88391"/>
                </a:lnTo>
                <a:lnTo>
                  <a:pt x="4571" y="92963"/>
                </a:lnTo>
                <a:lnTo>
                  <a:pt x="9143" y="99059"/>
                </a:lnTo>
                <a:lnTo>
                  <a:pt x="18287" y="99059"/>
                </a:lnTo>
                <a:lnTo>
                  <a:pt x="22859" y="94487"/>
                </a:lnTo>
                <a:lnTo>
                  <a:pt x="52259" y="66488"/>
                </a:lnTo>
                <a:lnTo>
                  <a:pt x="65531" y="19811"/>
                </a:lnTo>
                <a:lnTo>
                  <a:pt x="89915" y="27431"/>
                </a:lnTo>
                <a:lnTo>
                  <a:pt x="89915" y="119786"/>
                </a:lnTo>
                <a:lnTo>
                  <a:pt x="96011" y="123443"/>
                </a:lnTo>
                <a:lnTo>
                  <a:pt x="102107" y="121919"/>
                </a:lnTo>
                <a:lnTo>
                  <a:pt x="109727" y="120395"/>
                </a:lnTo>
                <a:lnTo>
                  <a:pt x="114299" y="112775"/>
                </a:lnTo>
                <a:close/>
              </a:path>
              <a:path w="114300" h="142239">
                <a:moveTo>
                  <a:pt x="76920" y="72987"/>
                </a:moveTo>
                <a:lnTo>
                  <a:pt x="70865" y="48767"/>
                </a:lnTo>
                <a:lnTo>
                  <a:pt x="52259" y="66488"/>
                </a:lnTo>
                <a:lnTo>
                  <a:pt x="30864" y="141731"/>
                </a:lnTo>
                <a:lnTo>
                  <a:pt x="57311" y="141731"/>
                </a:lnTo>
                <a:lnTo>
                  <a:pt x="76920" y="72987"/>
                </a:lnTo>
                <a:close/>
              </a:path>
              <a:path w="114300" h="142239">
                <a:moveTo>
                  <a:pt x="89915" y="27431"/>
                </a:moveTo>
                <a:lnTo>
                  <a:pt x="65531" y="19811"/>
                </a:lnTo>
                <a:lnTo>
                  <a:pt x="52259" y="66488"/>
                </a:lnTo>
                <a:lnTo>
                  <a:pt x="65531" y="53847"/>
                </a:lnTo>
                <a:lnTo>
                  <a:pt x="65531" y="27431"/>
                </a:lnTo>
                <a:lnTo>
                  <a:pt x="86867" y="33527"/>
                </a:lnTo>
                <a:lnTo>
                  <a:pt x="86867" y="38117"/>
                </a:lnTo>
                <a:lnTo>
                  <a:pt x="89915" y="27431"/>
                </a:lnTo>
                <a:close/>
              </a:path>
              <a:path w="114300" h="142239">
                <a:moveTo>
                  <a:pt x="86867" y="33527"/>
                </a:moveTo>
                <a:lnTo>
                  <a:pt x="65531" y="27431"/>
                </a:lnTo>
                <a:lnTo>
                  <a:pt x="70865" y="48767"/>
                </a:lnTo>
                <a:lnTo>
                  <a:pt x="86867" y="33527"/>
                </a:lnTo>
                <a:close/>
              </a:path>
              <a:path w="114300" h="142239">
                <a:moveTo>
                  <a:pt x="70865" y="48767"/>
                </a:moveTo>
                <a:lnTo>
                  <a:pt x="65531" y="27431"/>
                </a:lnTo>
                <a:lnTo>
                  <a:pt x="65531" y="53847"/>
                </a:lnTo>
                <a:lnTo>
                  <a:pt x="70865" y="48767"/>
                </a:lnTo>
                <a:close/>
              </a:path>
              <a:path w="114300" h="142239">
                <a:moveTo>
                  <a:pt x="86867" y="38117"/>
                </a:moveTo>
                <a:lnTo>
                  <a:pt x="86867" y="33527"/>
                </a:lnTo>
                <a:lnTo>
                  <a:pt x="70865" y="48767"/>
                </a:lnTo>
                <a:lnTo>
                  <a:pt x="76920" y="72987"/>
                </a:lnTo>
                <a:lnTo>
                  <a:pt x="86867" y="38117"/>
                </a:lnTo>
                <a:close/>
              </a:path>
              <a:path w="114300" h="142239">
                <a:moveTo>
                  <a:pt x="89915" y="119786"/>
                </a:moveTo>
                <a:lnTo>
                  <a:pt x="89915" y="27431"/>
                </a:lnTo>
                <a:lnTo>
                  <a:pt x="76920" y="72987"/>
                </a:lnTo>
                <a:lnTo>
                  <a:pt x="88391" y="118871"/>
                </a:lnTo>
                <a:lnTo>
                  <a:pt x="89915" y="119786"/>
                </a:lnTo>
                <a:close/>
              </a:path>
            </a:pathLst>
          </a:custGeom>
          <a:solidFill>
            <a:srgbClr val="0074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051963" y="3240740"/>
            <a:ext cx="108527" cy="188259"/>
          </a:xfrm>
          <a:custGeom>
            <a:avLst/>
            <a:gdLst/>
            <a:ahLst/>
            <a:cxnLst/>
            <a:rect l="l" t="t" r="r" b="b"/>
            <a:pathLst>
              <a:path w="119379" h="213360">
                <a:moveTo>
                  <a:pt x="118871" y="102107"/>
                </a:moveTo>
                <a:lnTo>
                  <a:pt x="114299" y="96011"/>
                </a:lnTo>
                <a:lnTo>
                  <a:pt x="59435" y="0"/>
                </a:lnTo>
                <a:lnTo>
                  <a:pt x="4571" y="96011"/>
                </a:lnTo>
                <a:lnTo>
                  <a:pt x="0" y="100583"/>
                </a:lnTo>
                <a:lnTo>
                  <a:pt x="3047" y="109727"/>
                </a:lnTo>
                <a:lnTo>
                  <a:pt x="7619" y="112775"/>
                </a:lnTo>
                <a:lnTo>
                  <a:pt x="13715" y="115823"/>
                </a:lnTo>
                <a:lnTo>
                  <a:pt x="22859" y="114299"/>
                </a:lnTo>
                <a:lnTo>
                  <a:pt x="25907" y="108203"/>
                </a:lnTo>
                <a:lnTo>
                  <a:pt x="47071" y="71715"/>
                </a:lnTo>
                <a:lnTo>
                  <a:pt x="47243" y="25907"/>
                </a:lnTo>
                <a:lnTo>
                  <a:pt x="71627" y="25907"/>
                </a:lnTo>
                <a:lnTo>
                  <a:pt x="71627" y="71417"/>
                </a:lnTo>
                <a:lnTo>
                  <a:pt x="92963" y="108203"/>
                </a:lnTo>
                <a:lnTo>
                  <a:pt x="96011" y="114299"/>
                </a:lnTo>
                <a:lnTo>
                  <a:pt x="103631" y="115823"/>
                </a:lnTo>
                <a:lnTo>
                  <a:pt x="115823" y="109727"/>
                </a:lnTo>
                <a:lnTo>
                  <a:pt x="118871" y="102107"/>
                </a:lnTo>
                <a:close/>
              </a:path>
              <a:path w="119379" h="213360">
                <a:moveTo>
                  <a:pt x="71457" y="71123"/>
                </a:moveTo>
                <a:lnTo>
                  <a:pt x="59435" y="50397"/>
                </a:lnTo>
                <a:lnTo>
                  <a:pt x="47071" y="71715"/>
                </a:lnTo>
                <a:lnTo>
                  <a:pt x="46536" y="213359"/>
                </a:lnTo>
                <a:lnTo>
                  <a:pt x="70920" y="213359"/>
                </a:lnTo>
                <a:lnTo>
                  <a:pt x="71457" y="71123"/>
                </a:lnTo>
                <a:close/>
              </a:path>
              <a:path w="119379" h="213360">
                <a:moveTo>
                  <a:pt x="71627" y="25907"/>
                </a:moveTo>
                <a:lnTo>
                  <a:pt x="47243" y="25907"/>
                </a:lnTo>
                <a:lnTo>
                  <a:pt x="47071" y="71715"/>
                </a:lnTo>
                <a:lnTo>
                  <a:pt x="48767" y="68790"/>
                </a:lnTo>
                <a:lnTo>
                  <a:pt x="48767" y="32003"/>
                </a:lnTo>
                <a:lnTo>
                  <a:pt x="70103" y="32003"/>
                </a:lnTo>
                <a:lnTo>
                  <a:pt x="70103" y="68790"/>
                </a:lnTo>
                <a:lnTo>
                  <a:pt x="71457" y="71123"/>
                </a:lnTo>
                <a:lnTo>
                  <a:pt x="71627" y="25907"/>
                </a:lnTo>
                <a:close/>
              </a:path>
              <a:path w="119379" h="213360">
                <a:moveTo>
                  <a:pt x="70103" y="32003"/>
                </a:moveTo>
                <a:lnTo>
                  <a:pt x="48767" y="32003"/>
                </a:lnTo>
                <a:lnTo>
                  <a:pt x="59435" y="50397"/>
                </a:lnTo>
                <a:lnTo>
                  <a:pt x="70103" y="32003"/>
                </a:lnTo>
                <a:close/>
              </a:path>
              <a:path w="119379" h="213360">
                <a:moveTo>
                  <a:pt x="59435" y="50397"/>
                </a:moveTo>
                <a:lnTo>
                  <a:pt x="48767" y="32003"/>
                </a:lnTo>
                <a:lnTo>
                  <a:pt x="48767" y="68790"/>
                </a:lnTo>
                <a:lnTo>
                  <a:pt x="59435" y="50397"/>
                </a:lnTo>
                <a:close/>
              </a:path>
              <a:path w="119379" h="213360">
                <a:moveTo>
                  <a:pt x="70103" y="68790"/>
                </a:moveTo>
                <a:lnTo>
                  <a:pt x="70103" y="32003"/>
                </a:lnTo>
                <a:lnTo>
                  <a:pt x="59435" y="50397"/>
                </a:lnTo>
                <a:lnTo>
                  <a:pt x="70103" y="68790"/>
                </a:lnTo>
                <a:close/>
              </a:path>
              <a:path w="119379" h="213360">
                <a:moveTo>
                  <a:pt x="71627" y="71417"/>
                </a:moveTo>
                <a:lnTo>
                  <a:pt x="71627" y="25907"/>
                </a:lnTo>
                <a:lnTo>
                  <a:pt x="71457" y="71123"/>
                </a:lnTo>
                <a:lnTo>
                  <a:pt x="71627" y="71417"/>
                </a:lnTo>
                <a:close/>
              </a:path>
            </a:pathLst>
          </a:custGeom>
          <a:solidFill>
            <a:srgbClr val="0074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051963" y="3240740"/>
            <a:ext cx="108527" cy="188259"/>
          </a:xfrm>
          <a:custGeom>
            <a:avLst/>
            <a:gdLst/>
            <a:ahLst/>
            <a:cxnLst/>
            <a:rect l="l" t="t" r="r" b="b"/>
            <a:pathLst>
              <a:path w="119379" h="213360">
                <a:moveTo>
                  <a:pt x="118871" y="102107"/>
                </a:moveTo>
                <a:lnTo>
                  <a:pt x="114299" y="96011"/>
                </a:lnTo>
                <a:lnTo>
                  <a:pt x="59435" y="0"/>
                </a:lnTo>
                <a:lnTo>
                  <a:pt x="4571" y="96011"/>
                </a:lnTo>
                <a:lnTo>
                  <a:pt x="0" y="100583"/>
                </a:lnTo>
                <a:lnTo>
                  <a:pt x="3047" y="109727"/>
                </a:lnTo>
                <a:lnTo>
                  <a:pt x="7619" y="112775"/>
                </a:lnTo>
                <a:lnTo>
                  <a:pt x="13715" y="115823"/>
                </a:lnTo>
                <a:lnTo>
                  <a:pt x="22859" y="114299"/>
                </a:lnTo>
                <a:lnTo>
                  <a:pt x="25907" y="108203"/>
                </a:lnTo>
                <a:lnTo>
                  <a:pt x="47071" y="71715"/>
                </a:lnTo>
                <a:lnTo>
                  <a:pt x="47243" y="25907"/>
                </a:lnTo>
                <a:lnTo>
                  <a:pt x="71627" y="25907"/>
                </a:lnTo>
                <a:lnTo>
                  <a:pt x="71627" y="71417"/>
                </a:lnTo>
                <a:lnTo>
                  <a:pt x="92963" y="108203"/>
                </a:lnTo>
                <a:lnTo>
                  <a:pt x="96011" y="114299"/>
                </a:lnTo>
                <a:lnTo>
                  <a:pt x="103631" y="115823"/>
                </a:lnTo>
                <a:lnTo>
                  <a:pt x="115823" y="109727"/>
                </a:lnTo>
                <a:lnTo>
                  <a:pt x="118871" y="102107"/>
                </a:lnTo>
                <a:close/>
              </a:path>
              <a:path w="119379" h="213360">
                <a:moveTo>
                  <a:pt x="71457" y="71123"/>
                </a:moveTo>
                <a:lnTo>
                  <a:pt x="59435" y="50397"/>
                </a:lnTo>
                <a:lnTo>
                  <a:pt x="47071" y="71715"/>
                </a:lnTo>
                <a:lnTo>
                  <a:pt x="46536" y="213359"/>
                </a:lnTo>
                <a:lnTo>
                  <a:pt x="70920" y="213359"/>
                </a:lnTo>
                <a:lnTo>
                  <a:pt x="71457" y="71123"/>
                </a:lnTo>
                <a:close/>
              </a:path>
              <a:path w="119379" h="213360">
                <a:moveTo>
                  <a:pt x="71627" y="25907"/>
                </a:moveTo>
                <a:lnTo>
                  <a:pt x="47243" y="25907"/>
                </a:lnTo>
                <a:lnTo>
                  <a:pt x="47071" y="71715"/>
                </a:lnTo>
                <a:lnTo>
                  <a:pt x="48767" y="68790"/>
                </a:lnTo>
                <a:lnTo>
                  <a:pt x="48767" y="32003"/>
                </a:lnTo>
                <a:lnTo>
                  <a:pt x="70103" y="32003"/>
                </a:lnTo>
                <a:lnTo>
                  <a:pt x="70103" y="68790"/>
                </a:lnTo>
                <a:lnTo>
                  <a:pt x="71457" y="71123"/>
                </a:lnTo>
                <a:lnTo>
                  <a:pt x="71627" y="25907"/>
                </a:lnTo>
                <a:close/>
              </a:path>
              <a:path w="119379" h="213360">
                <a:moveTo>
                  <a:pt x="70103" y="32003"/>
                </a:moveTo>
                <a:lnTo>
                  <a:pt x="48767" y="32003"/>
                </a:lnTo>
                <a:lnTo>
                  <a:pt x="59435" y="50397"/>
                </a:lnTo>
                <a:lnTo>
                  <a:pt x="70103" y="32003"/>
                </a:lnTo>
                <a:close/>
              </a:path>
              <a:path w="119379" h="213360">
                <a:moveTo>
                  <a:pt x="59435" y="50397"/>
                </a:moveTo>
                <a:lnTo>
                  <a:pt x="48767" y="32003"/>
                </a:lnTo>
                <a:lnTo>
                  <a:pt x="48767" y="68790"/>
                </a:lnTo>
                <a:lnTo>
                  <a:pt x="59435" y="50397"/>
                </a:lnTo>
                <a:close/>
              </a:path>
              <a:path w="119379" h="213360">
                <a:moveTo>
                  <a:pt x="70103" y="68790"/>
                </a:moveTo>
                <a:lnTo>
                  <a:pt x="70103" y="32003"/>
                </a:lnTo>
                <a:lnTo>
                  <a:pt x="59435" y="50397"/>
                </a:lnTo>
                <a:lnTo>
                  <a:pt x="70103" y="68790"/>
                </a:lnTo>
                <a:close/>
              </a:path>
              <a:path w="119379" h="213360">
                <a:moveTo>
                  <a:pt x="71627" y="71417"/>
                </a:moveTo>
                <a:lnTo>
                  <a:pt x="71627" y="25907"/>
                </a:lnTo>
                <a:lnTo>
                  <a:pt x="71457" y="71123"/>
                </a:lnTo>
                <a:lnTo>
                  <a:pt x="71627" y="71417"/>
                </a:lnTo>
                <a:close/>
              </a:path>
            </a:pathLst>
          </a:custGeom>
          <a:solidFill>
            <a:srgbClr val="0074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493923" y="3240740"/>
            <a:ext cx="105641" cy="188259"/>
          </a:xfrm>
          <a:custGeom>
            <a:avLst/>
            <a:gdLst/>
            <a:ahLst/>
            <a:cxnLst/>
            <a:rect l="l" t="t" r="r" b="b"/>
            <a:pathLst>
              <a:path w="116204" h="213360">
                <a:moveTo>
                  <a:pt x="115823" y="109727"/>
                </a:moveTo>
                <a:lnTo>
                  <a:pt x="112775" y="102107"/>
                </a:lnTo>
                <a:lnTo>
                  <a:pt x="74675" y="0"/>
                </a:lnTo>
                <a:lnTo>
                  <a:pt x="3047" y="83819"/>
                </a:lnTo>
                <a:lnTo>
                  <a:pt x="0" y="89915"/>
                </a:lnTo>
                <a:lnTo>
                  <a:pt x="0" y="97535"/>
                </a:lnTo>
                <a:lnTo>
                  <a:pt x="6095" y="102107"/>
                </a:lnTo>
                <a:lnTo>
                  <a:pt x="10667" y="106679"/>
                </a:lnTo>
                <a:lnTo>
                  <a:pt x="18287" y="105155"/>
                </a:lnTo>
                <a:lnTo>
                  <a:pt x="22859" y="100583"/>
                </a:lnTo>
                <a:lnTo>
                  <a:pt x="50401" y="67087"/>
                </a:lnTo>
                <a:lnTo>
                  <a:pt x="57911" y="22859"/>
                </a:lnTo>
                <a:lnTo>
                  <a:pt x="82295" y="27431"/>
                </a:lnTo>
                <a:lnTo>
                  <a:pt x="82295" y="91657"/>
                </a:lnTo>
                <a:lnTo>
                  <a:pt x="89915" y="111251"/>
                </a:lnTo>
                <a:lnTo>
                  <a:pt x="91439" y="118871"/>
                </a:lnTo>
                <a:lnTo>
                  <a:pt x="99059" y="121919"/>
                </a:lnTo>
                <a:lnTo>
                  <a:pt x="105155" y="118871"/>
                </a:lnTo>
                <a:lnTo>
                  <a:pt x="112775" y="115823"/>
                </a:lnTo>
                <a:lnTo>
                  <a:pt x="115823" y="109727"/>
                </a:lnTo>
                <a:close/>
              </a:path>
              <a:path w="116204" h="213360">
                <a:moveTo>
                  <a:pt x="74684" y="72085"/>
                </a:moveTo>
                <a:lnTo>
                  <a:pt x="65567" y="48642"/>
                </a:lnTo>
                <a:lnTo>
                  <a:pt x="50401" y="67087"/>
                </a:lnTo>
                <a:lnTo>
                  <a:pt x="25563" y="213359"/>
                </a:lnTo>
                <a:lnTo>
                  <a:pt x="50603" y="213359"/>
                </a:lnTo>
                <a:lnTo>
                  <a:pt x="74684" y="72085"/>
                </a:lnTo>
                <a:close/>
              </a:path>
              <a:path w="116204" h="213360">
                <a:moveTo>
                  <a:pt x="82295" y="27431"/>
                </a:moveTo>
                <a:lnTo>
                  <a:pt x="57911" y="22859"/>
                </a:lnTo>
                <a:lnTo>
                  <a:pt x="50401" y="67087"/>
                </a:lnTo>
                <a:lnTo>
                  <a:pt x="57911" y="57953"/>
                </a:lnTo>
                <a:lnTo>
                  <a:pt x="57911" y="28955"/>
                </a:lnTo>
                <a:lnTo>
                  <a:pt x="79247" y="32003"/>
                </a:lnTo>
                <a:lnTo>
                  <a:pt x="79247" y="45313"/>
                </a:lnTo>
                <a:lnTo>
                  <a:pt x="82295" y="27431"/>
                </a:lnTo>
                <a:close/>
              </a:path>
              <a:path w="116204" h="213360">
                <a:moveTo>
                  <a:pt x="79247" y="32003"/>
                </a:moveTo>
                <a:lnTo>
                  <a:pt x="57911" y="28955"/>
                </a:lnTo>
                <a:lnTo>
                  <a:pt x="65567" y="48642"/>
                </a:lnTo>
                <a:lnTo>
                  <a:pt x="79247" y="32003"/>
                </a:lnTo>
                <a:close/>
              </a:path>
              <a:path w="116204" h="213360">
                <a:moveTo>
                  <a:pt x="65567" y="48642"/>
                </a:moveTo>
                <a:lnTo>
                  <a:pt x="57911" y="28955"/>
                </a:lnTo>
                <a:lnTo>
                  <a:pt x="57911" y="57953"/>
                </a:lnTo>
                <a:lnTo>
                  <a:pt x="65567" y="48642"/>
                </a:lnTo>
                <a:close/>
              </a:path>
              <a:path w="116204" h="213360">
                <a:moveTo>
                  <a:pt x="79247" y="45313"/>
                </a:moveTo>
                <a:lnTo>
                  <a:pt x="79247" y="32003"/>
                </a:lnTo>
                <a:lnTo>
                  <a:pt x="65567" y="48642"/>
                </a:lnTo>
                <a:lnTo>
                  <a:pt x="74684" y="72085"/>
                </a:lnTo>
                <a:lnTo>
                  <a:pt x="79247" y="45313"/>
                </a:lnTo>
                <a:close/>
              </a:path>
              <a:path w="116204" h="213360">
                <a:moveTo>
                  <a:pt x="82295" y="91657"/>
                </a:moveTo>
                <a:lnTo>
                  <a:pt x="82295" y="27431"/>
                </a:lnTo>
                <a:lnTo>
                  <a:pt x="74684" y="72085"/>
                </a:lnTo>
                <a:lnTo>
                  <a:pt x="82295" y="91657"/>
                </a:lnTo>
                <a:close/>
              </a:path>
            </a:pathLst>
          </a:custGeom>
          <a:solidFill>
            <a:srgbClr val="0074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493923" y="3240740"/>
            <a:ext cx="105641" cy="188259"/>
          </a:xfrm>
          <a:custGeom>
            <a:avLst/>
            <a:gdLst/>
            <a:ahLst/>
            <a:cxnLst/>
            <a:rect l="l" t="t" r="r" b="b"/>
            <a:pathLst>
              <a:path w="116204" h="213360">
                <a:moveTo>
                  <a:pt x="115823" y="109727"/>
                </a:moveTo>
                <a:lnTo>
                  <a:pt x="112775" y="102107"/>
                </a:lnTo>
                <a:lnTo>
                  <a:pt x="74675" y="0"/>
                </a:lnTo>
                <a:lnTo>
                  <a:pt x="3047" y="83819"/>
                </a:lnTo>
                <a:lnTo>
                  <a:pt x="0" y="89915"/>
                </a:lnTo>
                <a:lnTo>
                  <a:pt x="0" y="97535"/>
                </a:lnTo>
                <a:lnTo>
                  <a:pt x="6095" y="102107"/>
                </a:lnTo>
                <a:lnTo>
                  <a:pt x="10667" y="106679"/>
                </a:lnTo>
                <a:lnTo>
                  <a:pt x="18287" y="105155"/>
                </a:lnTo>
                <a:lnTo>
                  <a:pt x="22859" y="100583"/>
                </a:lnTo>
                <a:lnTo>
                  <a:pt x="50401" y="67087"/>
                </a:lnTo>
                <a:lnTo>
                  <a:pt x="57911" y="22859"/>
                </a:lnTo>
                <a:lnTo>
                  <a:pt x="82295" y="27431"/>
                </a:lnTo>
                <a:lnTo>
                  <a:pt x="82295" y="91657"/>
                </a:lnTo>
                <a:lnTo>
                  <a:pt x="89915" y="111251"/>
                </a:lnTo>
                <a:lnTo>
                  <a:pt x="91439" y="118871"/>
                </a:lnTo>
                <a:lnTo>
                  <a:pt x="99059" y="121919"/>
                </a:lnTo>
                <a:lnTo>
                  <a:pt x="105155" y="118871"/>
                </a:lnTo>
                <a:lnTo>
                  <a:pt x="112775" y="115823"/>
                </a:lnTo>
                <a:lnTo>
                  <a:pt x="115823" y="109727"/>
                </a:lnTo>
                <a:close/>
              </a:path>
              <a:path w="116204" h="213360">
                <a:moveTo>
                  <a:pt x="74684" y="72085"/>
                </a:moveTo>
                <a:lnTo>
                  <a:pt x="65567" y="48642"/>
                </a:lnTo>
                <a:lnTo>
                  <a:pt x="50401" y="67087"/>
                </a:lnTo>
                <a:lnTo>
                  <a:pt x="25563" y="213359"/>
                </a:lnTo>
                <a:lnTo>
                  <a:pt x="50603" y="213359"/>
                </a:lnTo>
                <a:lnTo>
                  <a:pt x="74684" y="72085"/>
                </a:lnTo>
                <a:close/>
              </a:path>
              <a:path w="116204" h="213360">
                <a:moveTo>
                  <a:pt x="82295" y="27431"/>
                </a:moveTo>
                <a:lnTo>
                  <a:pt x="57911" y="22859"/>
                </a:lnTo>
                <a:lnTo>
                  <a:pt x="50401" y="67087"/>
                </a:lnTo>
                <a:lnTo>
                  <a:pt x="57911" y="57953"/>
                </a:lnTo>
                <a:lnTo>
                  <a:pt x="57911" y="28955"/>
                </a:lnTo>
                <a:lnTo>
                  <a:pt x="79247" y="32003"/>
                </a:lnTo>
                <a:lnTo>
                  <a:pt x="79247" y="45313"/>
                </a:lnTo>
                <a:lnTo>
                  <a:pt x="82295" y="27431"/>
                </a:lnTo>
                <a:close/>
              </a:path>
              <a:path w="116204" h="213360">
                <a:moveTo>
                  <a:pt x="79247" y="32003"/>
                </a:moveTo>
                <a:lnTo>
                  <a:pt x="57911" y="28955"/>
                </a:lnTo>
                <a:lnTo>
                  <a:pt x="65567" y="48642"/>
                </a:lnTo>
                <a:lnTo>
                  <a:pt x="79247" y="32003"/>
                </a:lnTo>
                <a:close/>
              </a:path>
              <a:path w="116204" h="213360">
                <a:moveTo>
                  <a:pt x="65567" y="48642"/>
                </a:moveTo>
                <a:lnTo>
                  <a:pt x="57911" y="28955"/>
                </a:lnTo>
                <a:lnTo>
                  <a:pt x="57911" y="57953"/>
                </a:lnTo>
                <a:lnTo>
                  <a:pt x="65567" y="48642"/>
                </a:lnTo>
                <a:close/>
              </a:path>
              <a:path w="116204" h="213360">
                <a:moveTo>
                  <a:pt x="79247" y="45313"/>
                </a:moveTo>
                <a:lnTo>
                  <a:pt x="79247" y="32003"/>
                </a:lnTo>
                <a:lnTo>
                  <a:pt x="65567" y="48642"/>
                </a:lnTo>
                <a:lnTo>
                  <a:pt x="74684" y="72085"/>
                </a:lnTo>
                <a:lnTo>
                  <a:pt x="79247" y="45313"/>
                </a:lnTo>
                <a:close/>
              </a:path>
              <a:path w="116204" h="213360">
                <a:moveTo>
                  <a:pt x="82295" y="91657"/>
                </a:moveTo>
                <a:lnTo>
                  <a:pt x="82295" y="27431"/>
                </a:lnTo>
                <a:lnTo>
                  <a:pt x="74684" y="72085"/>
                </a:lnTo>
                <a:lnTo>
                  <a:pt x="82295" y="91657"/>
                </a:lnTo>
                <a:close/>
              </a:path>
            </a:pathLst>
          </a:custGeom>
          <a:solidFill>
            <a:srgbClr val="0074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002384" y="3240740"/>
            <a:ext cx="109104" cy="188259"/>
          </a:xfrm>
          <a:custGeom>
            <a:avLst/>
            <a:gdLst/>
            <a:ahLst/>
            <a:cxnLst/>
            <a:rect l="l" t="t" r="r" b="b"/>
            <a:pathLst>
              <a:path w="120015" h="213360">
                <a:moveTo>
                  <a:pt x="109727" y="77723"/>
                </a:moveTo>
                <a:lnTo>
                  <a:pt x="108203" y="70103"/>
                </a:lnTo>
                <a:lnTo>
                  <a:pt x="103631" y="65531"/>
                </a:lnTo>
                <a:lnTo>
                  <a:pt x="15239" y="0"/>
                </a:lnTo>
                <a:lnTo>
                  <a:pt x="1523" y="108203"/>
                </a:lnTo>
                <a:lnTo>
                  <a:pt x="0" y="115823"/>
                </a:lnTo>
                <a:lnTo>
                  <a:pt x="4571" y="121919"/>
                </a:lnTo>
                <a:lnTo>
                  <a:pt x="12191" y="123443"/>
                </a:lnTo>
                <a:lnTo>
                  <a:pt x="13715" y="123443"/>
                </a:lnTo>
                <a:lnTo>
                  <a:pt x="13715" y="27431"/>
                </a:lnTo>
                <a:lnTo>
                  <a:pt x="36575" y="18287"/>
                </a:lnTo>
                <a:lnTo>
                  <a:pt x="54718" y="60984"/>
                </a:lnTo>
                <a:lnTo>
                  <a:pt x="88391" y="85343"/>
                </a:lnTo>
                <a:lnTo>
                  <a:pt x="92963" y="89915"/>
                </a:lnTo>
                <a:lnTo>
                  <a:pt x="102107" y="88391"/>
                </a:lnTo>
                <a:lnTo>
                  <a:pt x="105155" y="83819"/>
                </a:lnTo>
                <a:lnTo>
                  <a:pt x="109727" y="77723"/>
                </a:lnTo>
                <a:close/>
              </a:path>
              <a:path w="120015" h="213360">
                <a:moveTo>
                  <a:pt x="54718" y="60984"/>
                </a:moveTo>
                <a:lnTo>
                  <a:pt x="36575" y="18287"/>
                </a:lnTo>
                <a:lnTo>
                  <a:pt x="13715" y="27431"/>
                </a:lnTo>
                <a:lnTo>
                  <a:pt x="16763" y="34605"/>
                </a:lnTo>
                <a:lnTo>
                  <a:pt x="16763" y="33527"/>
                </a:lnTo>
                <a:lnTo>
                  <a:pt x="38099" y="24383"/>
                </a:lnTo>
                <a:lnTo>
                  <a:pt x="38099" y="48962"/>
                </a:lnTo>
                <a:lnTo>
                  <a:pt x="54718" y="60984"/>
                </a:lnTo>
                <a:close/>
              </a:path>
              <a:path w="120015" h="213360">
                <a:moveTo>
                  <a:pt x="31724" y="69812"/>
                </a:moveTo>
                <a:lnTo>
                  <a:pt x="13715" y="27431"/>
                </a:lnTo>
                <a:lnTo>
                  <a:pt x="13715" y="123443"/>
                </a:lnTo>
                <a:lnTo>
                  <a:pt x="19811" y="123443"/>
                </a:lnTo>
                <a:lnTo>
                  <a:pt x="25907" y="118871"/>
                </a:lnTo>
                <a:lnTo>
                  <a:pt x="25907" y="111251"/>
                </a:lnTo>
                <a:lnTo>
                  <a:pt x="31724" y="69812"/>
                </a:lnTo>
                <a:close/>
              </a:path>
              <a:path w="120015" h="213360">
                <a:moveTo>
                  <a:pt x="38099" y="24383"/>
                </a:moveTo>
                <a:lnTo>
                  <a:pt x="16763" y="33527"/>
                </a:lnTo>
                <a:lnTo>
                  <a:pt x="34968" y="46697"/>
                </a:lnTo>
                <a:lnTo>
                  <a:pt x="38099" y="24383"/>
                </a:lnTo>
                <a:close/>
              </a:path>
              <a:path w="120015" h="213360">
                <a:moveTo>
                  <a:pt x="34968" y="46697"/>
                </a:moveTo>
                <a:lnTo>
                  <a:pt x="16763" y="33527"/>
                </a:lnTo>
                <a:lnTo>
                  <a:pt x="16763" y="34605"/>
                </a:lnTo>
                <a:lnTo>
                  <a:pt x="31724" y="69812"/>
                </a:lnTo>
                <a:lnTo>
                  <a:pt x="34968" y="46697"/>
                </a:lnTo>
                <a:close/>
              </a:path>
              <a:path w="120015" h="213360">
                <a:moveTo>
                  <a:pt x="119465" y="213359"/>
                </a:moveTo>
                <a:lnTo>
                  <a:pt x="54718" y="60984"/>
                </a:lnTo>
                <a:lnTo>
                  <a:pt x="34968" y="46697"/>
                </a:lnTo>
                <a:lnTo>
                  <a:pt x="31724" y="69812"/>
                </a:lnTo>
                <a:lnTo>
                  <a:pt x="92720" y="213359"/>
                </a:lnTo>
                <a:lnTo>
                  <a:pt x="119465" y="213359"/>
                </a:lnTo>
                <a:close/>
              </a:path>
              <a:path w="120015" h="213360">
                <a:moveTo>
                  <a:pt x="38099" y="48962"/>
                </a:moveTo>
                <a:lnTo>
                  <a:pt x="38099" y="24383"/>
                </a:lnTo>
                <a:lnTo>
                  <a:pt x="34968" y="46697"/>
                </a:lnTo>
                <a:lnTo>
                  <a:pt x="38099" y="48962"/>
                </a:lnTo>
                <a:close/>
              </a:path>
            </a:pathLst>
          </a:custGeom>
          <a:solidFill>
            <a:srgbClr val="0074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002384" y="3240740"/>
            <a:ext cx="109104" cy="188259"/>
          </a:xfrm>
          <a:custGeom>
            <a:avLst/>
            <a:gdLst/>
            <a:ahLst/>
            <a:cxnLst/>
            <a:rect l="l" t="t" r="r" b="b"/>
            <a:pathLst>
              <a:path w="120015" h="213360">
                <a:moveTo>
                  <a:pt x="109727" y="77723"/>
                </a:moveTo>
                <a:lnTo>
                  <a:pt x="108203" y="70103"/>
                </a:lnTo>
                <a:lnTo>
                  <a:pt x="103631" y="65531"/>
                </a:lnTo>
                <a:lnTo>
                  <a:pt x="15239" y="0"/>
                </a:lnTo>
                <a:lnTo>
                  <a:pt x="1523" y="108203"/>
                </a:lnTo>
                <a:lnTo>
                  <a:pt x="0" y="115823"/>
                </a:lnTo>
                <a:lnTo>
                  <a:pt x="4571" y="121919"/>
                </a:lnTo>
                <a:lnTo>
                  <a:pt x="12191" y="123443"/>
                </a:lnTo>
                <a:lnTo>
                  <a:pt x="13715" y="123443"/>
                </a:lnTo>
                <a:lnTo>
                  <a:pt x="13715" y="27431"/>
                </a:lnTo>
                <a:lnTo>
                  <a:pt x="36575" y="18287"/>
                </a:lnTo>
                <a:lnTo>
                  <a:pt x="54718" y="60984"/>
                </a:lnTo>
                <a:lnTo>
                  <a:pt x="88391" y="85343"/>
                </a:lnTo>
                <a:lnTo>
                  <a:pt x="92963" y="89915"/>
                </a:lnTo>
                <a:lnTo>
                  <a:pt x="102107" y="88391"/>
                </a:lnTo>
                <a:lnTo>
                  <a:pt x="105155" y="83819"/>
                </a:lnTo>
                <a:lnTo>
                  <a:pt x="109727" y="77723"/>
                </a:lnTo>
                <a:close/>
              </a:path>
              <a:path w="120015" h="213360">
                <a:moveTo>
                  <a:pt x="54718" y="60984"/>
                </a:moveTo>
                <a:lnTo>
                  <a:pt x="36575" y="18287"/>
                </a:lnTo>
                <a:lnTo>
                  <a:pt x="13715" y="27431"/>
                </a:lnTo>
                <a:lnTo>
                  <a:pt x="16763" y="34605"/>
                </a:lnTo>
                <a:lnTo>
                  <a:pt x="16763" y="33527"/>
                </a:lnTo>
                <a:lnTo>
                  <a:pt x="38099" y="24383"/>
                </a:lnTo>
                <a:lnTo>
                  <a:pt x="38099" y="48962"/>
                </a:lnTo>
                <a:lnTo>
                  <a:pt x="54718" y="60984"/>
                </a:lnTo>
                <a:close/>
              </a:path>
              <a:path w="120015" h="213360">
                <a:moveTo>
                  <a:pt x="31724" y="69812"/>
                </a:moveTo>
                <a:lnTo>
                  <a:pt x="13715" y="27431"/>
                </a:lnTo>
                <a:lnTo>
                  <a:pt x="13715" y="123443"/>
                </a:lnTo>
                <a:lnTo>
                  <a:pt x="19811" y="123443"/>
                </a:lnTo>
                <a:lnTo>
                  <a:pt x="25907" y="118871"/>
                </a:lnTo>
                <a:lnTo>
                  <a:pt x="25907" y="111251"/>
                </a:lnTo>
                <a:lnTo>
                  <a:pt x="31724" y="69812"/>
                </a:lnTo>
                <a:close/>
              </a:path>
              <a:path w="120015" h="213360">
                <a:moveTo>
                  <a:pt x="38099" y="24383"/>
                </a:moveTo>
                <a:lnTo>
                  <a:pt x="16763" y="33527"/>
                </a:lnTo>
                <a:lnTo>
                  <a:pt x="34968" y="46697"/>
                </a:lnTo>
                <a:lnTo>
                  <a:pt x="38099" y="24383"/>
                </a:lnTo>
                <a:close/>
              </a:path>
              <a:path w="120015" h="213360">
                <a:moveTo>
                  <a:pt x="34968" y="46697"/>
                </a:moveTo>
                <a:lnTo>
                  <a:pt x="16763" y="33527"/>
                </a:lnTo>
                <a:lnTo>
                  <a:pt x="16763" y="34605"/>
                </a:lnTo>
                <a:lnTo>
                  <a:pt x="31724" y="69812"/>
                </a:lnTo>
                <a:lnTo>
                  <a:pt x="34968" y="46697"/>
                </a:lnTo>
                <a:close/>
              </a:path>
              <a:path w="120015" h="213360">
                <a:moveTo>
                  <a:pt x="119465" y="213359"/>
                </a:moveTo>
                <a:lnTo>
                  <a:pt x="54718" y="60984"/>
                </a:lnTo>
                <a:lnTo>
                  <a:pt x="34968" y="46697"/>
                </a:lnTo>
                <a:lnTo>
                  <a:pt x="31724" y="69812"/>
                </a:lnTo>
                <a:lnTo>
                  <a:pt x="92720" y="213359"/>
                </a:lnTo>
                <a:lnTo>
                  <a:pt x="119465" y="213359"/>
                </a:lnTo>
                <a:close/>
              </a:path>
              <a:path w="120015" h="213360">
                <a:moveTo>
                  <a:pt x="38099" y="48962"/>
                </a:moveTo>
                <a:lnTo>
                  <a:pt x="38099" y="24383"/>
                </a:lnTo>
                <a:lnTo>
                  <a:pt x="34968" y="46697"/>
                </a:lnTo>
                <a:lnTo>
                  <a:pt x="38099" y="48962"/>
                </a:lnTo>
                <a:close/>
              </a:path>
            </a:pathLst>
          </a:custGeom>
          <a:solidFill>
            <a:srgbClr val="0074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820279" y="3240740"/>
            <a:ext cx="129886" cy="188259"/>
          </a:xfrm>
          <a:custGeom>
            <a:avLst/>
            <a:gdLst/>
            <a:ahLst/>
            <a:cxnLst/>
            <a:rect l="l" t="t" r="r" b="b"/>
            <a:pathLst>
              <a:path w="142875" h="213360">
                <a:moveTo>
                  <a:pt x="29629" y="211835"/>
                </a:moveTo>
                <a:lnTo>
                  <a:pt x="8293" y="199643"/>
                </a:lnTo>
                <a:lnTo>
                  <a:pt x="0" y="213359"/>
                </a:lnTo>
                <a:lnTo>
                  <a:pt x="28743" y="213359"/>
                </a:lnTo>
                <a:lnTo>
                  <a:pt x="29629" y="211835"/>
                </a:lnTo>
                <a:close/>
              </a:path>
              <a:path w="142875" h="213360">
                <a:moveTo>
                  <a:pt x="81445" y="124967"/>
                </a:moveTo>
                <a:lnTo>
                  <a:pt x="60109" y="112775"/>
                </a:lnTo>
                <a:lnTo>
                  <a:pt x="20485" y="178307"/>
                </a:lnTo>
                <a:lnTo>
                  <a:pt x="43345" y="190499"/>
                </a:lnTo>
                <a:lnTo>
                  <a:pt x="81445" y="124967"/>
                </a:lnTo>
                <a:close/>
              </a:path>
              <a:path w="142875" h="213360">
                <a:moveTo>
                  <a:pt x="142405" y="0"/>
                </a:moveTo>
                <a:lnTo>
                  <a:pt x="46393" y="53339"/>
                </a:lnTo>
                <a:lnTo>
                  <a:pt x="40297" y="56387"/>
                </a:lnTo>
                <a:lnTo>
                  <a:pt x="37249" y="64007"/>
                </a:lnTo>
                <a:lnTo>
                  <a:pt x="41821" y="70103"/>
                </a:lnTo>
                <a:lnTo>
                  <a:pt x="44869" y="76199"/>
                </a:lnTo>
                <a:lnTo>
                  <a:pt x="52489" y="77723"/>
                </a:lnTo>
                <a:lnTo>
                  <a:pt x="58585" y="74675"/>
                </a:lnTo>
                <a:lnTo>
                  <a:pt x="93985" y="55240"/>
                </a:lnTo>
                <a:lnTo>
                  <a:pt x="111925" y="24383"/>
                </a:lnTo>
                <a:lnTo>
                  <a:pt x="116497" y="27127"/>
                </a:lnTo>
                <a:lnTo>
                  <a:pt x="116497" y="21335"/>
                </a:lnTo>
                <a:lnTo>
                  <a:pt x="136309" y="32003"/>
                </a:lnTo>
                <a:lnTo>
                  <a:pt x="136309" y="120776"/>
                </a:lnTo>
                <a:lnTo>
                  <a:pt x="140881" y="117347"/>
                </a:lnTo>
                <a:lnTo>
                  <a:pt x="140881" y="109727"/>
                </a:lnTo>
                <a:lnTo>
                  <a:pt x="142405" y="0"/>
                </a:lnTo>
                <a:close/>
              </a:path>
              <a:path w="142875" h="213360">
                <a:moveTo>
                  <a:pt x="134785" y="38099"/>
                </a:moveTo>
                <a:lnTo>
                  <a:pt x="130207" y="35353"/>
                </a:lnTo>
                <a:lnTo>
                  <a:pt x="93985" y="55240"/>
                </a:lnTo>
                <a:lnTo>
                  <a:pt x="73825" y="89915"/>
                </a:lnTo>
                <a:lnTo>
                  <a:pt x="95161" y="103631"/>
                </a:lnTo>
                <a:lnTo>
                  <a:pt x="134785" y="38099"/>
                </a:lnTo>
                <a:close/>
              </a:path>
              <a:path w="142875" h="213360">
                <a:moveTo>
                  <a:pt x="130207" y="35353"/>
                </a:moveTo>
                <a:lnTo>
                  <a:pt x="111925" y="24383"/>
                </a:lnTo>
                <a:lnTo>
                  <a:pt x="93985" y="55240"/>
                </a:lnTo>
                <a:lnTo>
                  <a:pt x="130207" y="35353"/>
                </a:lnTo>
                <a:close/>
              </a:path>
              <a:path w="142875" h="213360">
                <a:moveTo>
                  <a:pt x="136309" y="32003"/>
                </a:moveTo>
                <a:lnTo>
                  <a:pt x="116497" y="21335"/>
                </a:lnTo>
                <a:lnTo>
                  <a:pt x="116497" y="27127"/>
                </a:lnTo>
                <a:lnTo>
                  <a:pt x="130207" y="35353"/>
                </a:lnTo>
                <a:lnTo>
                  <a:pt x="136309" y="32003"/>
                </a:lnTo>
                <a:close/>
              </a:path>
              <a:path w="142875" h="213360">
                <a:moveTo>
                  <a:pt x="134785" y="121919"/>
                </a:moveTo>
                <a:lnTo>
                  <a:pt x="134785" y="38099"/>
                </a:lnTo>
                <a:lnTo>
                  <a:pt x="116497" y="68345"/>
                </a:lnTo>
                <a:lnTo>
                  <a:pt x="116497" y="115823"/>
                </a:lnTo>
                <a:lnTo>
                  <a:pt x="121069" y="121919"/>
                </a:lnTo>
                <a:lnTo>
                  <a:pt x="134785" y="121919"/>
                </a:lnTo>
                <a:close/>
              </a:path>
              <a:path w="142875" h="213360">
                <a:moveTo>
                  <a:pt x="136309" y="120776"/>
                </a:moveTo>
                <a:lnTo>
                  <a:pt x="136309" y="32003"/>
                </a:lnTo>
                <a:lnTo>
                  <a:pt x="130207" y="35353"/>
                </a:lnTo>
                <a:lnTo>
                  <a:pt x="134785" y="38099"/>
                </a:lnTo>
                <a:lnTo>
                  <a:pt x="134785" y="121919"/>
                </a:lnTo>
                <a:lnTo>
                  <a:pt x="136309" y="120776"/>
                </a:lnTo>
                <a:close/>
              </a:path>
            </a:pathLst>
          </a:custGeom>
          <a:solidFill>
            <a:srgbClr val="0074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820279" y="3240740"/>
            <a:ext cx="129886" cy="188259"/>
          </a:xfrm>
          <a:custGeom>
            <a:avLst/>
            <a:gdLst/>
            <a:ahLst/>
            <a:cxnLst/>
            <a:rect l="l" t="t" r="r" b="b"/>
            <a:pathLst>
              <a:path w="142875" h="213360">
                <a:moveTo>
                  <a:pt x="29629" y="211835"/>
                </a:moveTo>
                <a:lnTo>
                  <a:pt x="8293" y="199643"/>
                </a:lnTo>
                <a:lnTo>
                  <a:pt x="0" y="213359"/>
                </a:lnTo>
                <a:lnTo>
                  <a:pt x="28743" y="213359"/>
                </a:lnTo>
                <a:lnTo>
                  <a:pt x="29629" y="211835"/>
                </a:lnTo>
                <a:close/>
              </a:path>
              <a:path w="142875" h="213360">
                <a:moveTo>
                  <a:pt x="81445" y="124967"/>
                </a:moveTo>
                <a:lnTo>
                  <a:pt x="60109" y="112775"/>
                </a:lnTo>
                <a:lnTo>
                  <a:pt x="20485" y="178307"/>
                </a:lnTo>
                <a:lnTo>
                  <a:pt x="43345" y="190499"/>
                </a:lnTo>
                <a:lnTo>
                  <a:pt x="81445" y="124967"/>
                </a:lnTo>
                <a:close/>
              </a:path>
              <a:path w="142875" h="213360">
                <a:moveTo>
                  <a:pt x="142405" y="0"/>
                </a:moveTo>
                <a:lnTo>
                  <a:pt x="46393" y="53339"/>
                </a:lnTo>
                <a:lnTo>
                  <a:pt x="40297" y="56387"/>
                </a:lnTo>
                <a:lnTo>
                  <a:pt x="37249" y="64007"/>
                </a:lnTo>
                <a:lnTo>
                  <a:pt x="41821" y="70103"/>
                </a:lnTo>
                <a:lnTo>
                  <a:pt x="44869" y="76199"/>
                </a:lnTo>
                <a:lnTo>
                  <a:pt x="52489" y="77723"/>
                </a:lnTo>
                <a:lnTo>
                  <a:pt x="58585" y="74675"/>
                </a:lnTo>
                <a:lnTo>
                  <a:pt x="93985" y="55240"/>
                </a:lnTo>
                <a:lnTo>
                  <a:pt x="111925" y="24383"/>
                </a:lnTo>
                <a:lnTo>
                  <a:pt x="116497" y="27127"/>
                </a:lnTo>
                <a:lnTo>
                  <a:pt x="116497" y="21335"/>
                </a:lnTo>
                <a:lnTo>
                  <a:pt x="136309" y="32003"/>
                </a:lnTo>
                <a:lnTo>
                  <a:pt x="136309" y="120776"/>
                </a:lnTo>
                <a:lnTo>
                  <a:pt x="140881" y="117347"/>
                </a:lnTo>
                <a:lnTo>
                  <a:pt x="140881" y="109727"/>
                </a:lnTo>
                <a:lnTo>
                  <a:pt x="142405" y="0"/>
                </a:lnTo>
                <a:close/>
              </a:path>
              <a:path w="142875" h="213360">
                <a:moveTo>
                  <a:pt x="134785" y="38099"/>
                </a:moveTo>
                <a:lnTo>
                  <a:pt x="130207" y="35353"/>
                </a:lnTo>
                <a:lnTo>
                  <a:pt x="93985" y="55240"/>
                </a:lnTo>
                <a:lnTo>
                  <a:pt x="73825" y="89915"/>
                </a:lnTo>
                <a:lnTo>
                  <a:pt x="95161" y="103631"/>
                </a:lnTo>
                <a:lnTo>
                  <a:pt x="134785" y="38099"/>
                </a:lnTo>
                <a:close/>
              </a:path>
              <a:path w="142875" h="213360">
                <a:moveTo>
                  <a:pt x="130207" y="35353"/>
                </a:moveTo>
                <a:lnTo>
                  <a:pt x="111925" y="24383"/>
                </a:lnTo>
                <a:lnTo>
                  <a:pt x="93985" y="55240"/>
                </a:lnTo>
                <a:lnTo>
                  <a:pt x="130207" y="35353"/>
                </a:lnTo>
                <a:close/>
              </a:path>
              <a:path w="142875" h="213360">
                <a:moveTo>
                  <a:pt x="136309" y="32003"/>
                </a:moveTo>
                <a:lnTo>
                  <a:pt x="116497" y="21335"/>
                </a:lnTo>
                <a:lnTo>
                  <a:pt x="116497" y="27127"/>
                </a:lnTo>
                <a:lnTo>
                  <a:pt x="130207" y="35353"/>
                </a:lnTo>
                <a:lnTo>
                  <a:pt x="136309" y="32003"/>
                </a:lnTo>
                <a:close/>
              </a:path>
              <a:path w="142875" h="213360">
                <a:moveTo>
                  <a:pt x="134785" y="121919"/>
                </a:moveTo>
                <a:lnTo>
                  <a:pt x="134785" y="38099"/>
                </a:lnTo>
                <a:lnTo>
                  <a:pt x="116497" y="68345"/>
                </a:lnTo>
                <a:lnTo>
                  <a:pt x="116497" y="115823"/>
                </a:lnTo>
                <a:lnTo>
                  <a:pt x="121069" y="121919"/>
                </a:lnTo>
                <a:lnTo>
                  <a:pt x="134785" y="121919"/>
                </a:lnTo>
                <a:close/>
              </a:path>
              <a:path w="142875" h="213360">
                <a:moveTo>
                  <a:pt x="136309" y="120776"/>
                </a:moveTo>
                <a:lnTo>
                  <a:pt x="136309" y="32003"/>
                </a:lnTo>
                <a:lnTo>
                  <a:pt x="130207" y="35353"/>
                </a:lnTo>
                <a:lnTo>
                  <a:pt x="134785" y="38099"/>
                </a:lnTo>
                <a:lnTo>
                  <a:pt x="134785" y="121919"/>
                </a:lnTo>
                <a:lnTo>
                  <a:pt x="136309" y="120776"/>
                </a:lnTo>
                <a:close/>
              </a:path>
            </a:pathLst>
          </a:custGeom>
          <a:solidFill>
            <a:srgbClr val="0074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462252" y="3432361"/>
            <a:ext cx="2350077" cy="0"/>
          </a:xfrm>
          <a:custGeom>
            <a:avLst/>
            <a:gdLst/>
            <a:ahLst/>
            <a:cxnLst/>
            <a:rect l="l" t="t" r="r" b="b"/>
            <a:pathLst>
              <a:path w="2585085">
                <a:moveTo>
                  <a:pt x="0" y="0"/>
                </a:moveTo>
                <a:lnTo>
                  <a:pt x="2584703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462252" y="3432361"/>
            <a:ext cx="2350077" cy="0"/>
          </a:xfrm>
          <a:custGeom>
            <a:avLst/>
            <a:gdLst/>
            <a:ahLst/>
            <a:cxnLst/>
            <a:rect l="l" t="t" r="r" b="b"/>
            <a:pathLst>
              <a:path w="2585085">
                <a:moveTo>
                  <a:pt x="0" y="0"/>
                </a:moveTo>
                <a:lnTo>
                  <a:pt x="2584703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988723" y="3681804"/>
            <a:ext cx="953655" cy="630891"/>
          </a:xfrm>
          <a:custGeom>
            <a:avLst/>
            <a:gdLst/>
            <a:ahLst/>
            <a:cxnLst/>
            <a:rect l="l" t="t" r="r" b="b"/>
            <a:pathLst>
              <a:path w="1049020" h="715010">
                <a:moveTo>
                  <a:pt x="1048511" y="356615"/>
                </a:moveTo>
                <a:lnTo>
                  <a:pt x="1045435" y="317821"/>
                </a:lnTo>
                <a:lnTo>
                  <a:pt x="1036421" y="280220"/>
                </a:lnTo>
                <a:lnTo>
                  <a:pt x="1021787" y="244035"/>
                </a:lnTo>
                <a:lnTo>
                  <a:pt x="1001853" y="209482"/>
                </a:lnTo>
                <a:lnTo>
                  <a:pt x="976940" y="176783"/>
                </a:lnTo>
                <a:lnTo>
                  <a:pt x="947367" y="146157"/>
                </a:lnTo>
                <a:lnTo>
                  <a:pt x="913453" y="117823"/>
                </a:lnTo>
                <a:lnTo>
                  <a:pt x="875519" y="92000"/>
                </a:lnTo>
                <a:lnTo>
                  <a:pt x="833884" y="68909"/>
                </a:lnTo>
                <a:lnTo>
                  <a:pt x="788867" y="48767"/>
                </a:lnTo>
                <a:lnTo>
                  <a:pt x="740789" y="31796"/>
                </a:lnTo>
                <a:lnTo>
                  <a:pt x="689969" y="18214"/>
                </a:lnTo>
                <a:lnTo>
                  <a:pt x="636727" y="8241"/>
                </a:lnTo>
                <a:lnTo>
                  <a:pt x="581383" y="2097"/>
                </a:lnTo>
                <a:lnTo>
                  <a:pt x="524255" y="0"/>
                </a:lnTo>
                <a:lnTo>
                  <a:pt x="467128" y="2097"/>
                </a:lnTo>
                <a:lnTo>
                  <a:pt x="411784" y="8241"/>
                </a:lnTo>
                <a:lnTo>
                  <a:pt x="358542" y="18214"/>
                </a:lnTo>
                <a:lnTo>
                  <a:pt x="307722" y="31796"/>
                </a:lnTo>
                <a:lnTo>
                  <a:pt x="259644" y="48767"/>
                </a:lnTo>
                <a:lnTo>
                  <a:pt x="214627" y="68909"/>
                </a:lnTo>
                <a:lnTo>
                  <a:pt x="172992" y="92000"/>
                </a:lnTo>
                <a:lnTo>
                  <a:pt x="135058" y="117823"/>
                </a:lnTo>
                <a:lnTo>
                  <a:pt x="101144" y="146157"/>
                </a:lnTo>
                <a:lnTo>
                  <a:pt x="71571" y="176783"/>
                </a:lnTo>
                <a:lnTo>
                  <a:pt x="46658" y="209482"/>
                </a:lnTo>
                <a:lnTo>
                  <a:pt x="26724" y="244035"/>
                </a:lnTo>
                <a:lnTo>
                  <a:pt x="12090" y="280220"/>
                </a:lnTo>
                <a:lnTo>
                  <a:pt x="3075" y="317821"/>
                </a:lnTo>
                <a:lnTo>
                  <a:pt x="0" y="356615"/>
                </a:lnTo>
                <a:lnTo>
                  <a:pt x="3075" y="395695"/>
                </a:lnTo>
                <a:lnTo>
                  <a:pt x="12090" y="433542"/>
                </a:lnTo>
                <a:lnTo>
                  <a:pt x="26724" y="469940"/>
                </a:lnTo>
                <a:lnTo>
                  <a:pt x="46658" y="504672"/>
                </a:lnTo>
                <a:lnTo>
                  <a:pt x="71571" y="537520"/>
                </a:lnTo>
                <a:lnTo>
                  <a:pt x="101144" y="568269"/>
                </a:lnTo>
                <a:lnTo>
                  <a:pt x="135058" y="596701"/>
                </a:lnTo>
                <a:lnTo>
                  <a:pt x="172992" y="622600"/>
                </a:lnTo>
                <a:lnTo>
                  <a:pt x="214627" y="645749"/>
                </a:lnTo>
                <a:lnTo>
                  <a:pt x="259644" y="665931"/>
                </a:lnTo>
                <a:lnTo>
                  <a:pt x="307722" y="682930"/>
                </a:lnTo>
                <a:lnTo>
                  <a:pt x="358542" y="696528"/>
                </a:lnTo>
                <a:lnTo>
                  <a:pt x="411784" y="706510"/>
                </a:lnTo>
                <a:lnTo>
                  <a:pt x="467128" y="712658"/>
                </a:lnTo>
                <a:lnTo>
                  <a:pt x="524255" y="714755"/>
                </a:lnTo>
                <a:lnTo>
                  <a:pt x="581383" y="712658"/>
                </a:lnTo>
                <a:lnTo>
                  <a:pt x="636727" y="706510"/>
                </a:lnTo>
                <a:lnTo>
                  <a:pt x="689969" y="696528"/>
                </a:lnTo>
                <a:lnTo>
                  <a:pt x="740789" y="682930"/>
                </a:lnTo>
                <a:lnTo>
                  <a:pt x="788867" y="665931"/>
                </a:lnTo>
                <a:lnTo>
                  <a:pt x="833884" y="645749"/>
                </a:lnTo>
                <a:lnTo>
                  <a:pt x="875519" y="622600"/>
                </a:lnTo>
                <a:lnTo>
                  <a:pt x="913453" y="596701"/>
                </a:lnTo>
                <a:lnTo>
                  <a:pt x="947367" y="568269"/>
                </a:lnTo>
                <a:lnTo>
                  <a:pt x="976940" y="537520"/>
                </a:lnTo>
                <a:lnTo>
                  <a:pt x="1001853" y="504672"/>
                </a:lnTo>
                <a:lnTo>
                  <a:pt x="1021787" y="469940"/>
                </a:lnTo>
                <a:lnTo>
                  <a:pt x="1036421" y="433542"/>
                </a:lnTo>
                <a:lnTo>
                  <a:pt x="1045435" y="395695"/>
                </a:lnTo>
                <a:lnTo>
                  <a:pt x="1048511" y="35661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981797" y="3676425"/>
            <a:ext cx="965777" cy="641537"/>
          </a:xfrm>
          <a:custGeom>
            <a:avLst/>
            <a:gdLst/>
            <a:ahLst/>
            <a:cxnLst/>
            <a:rect l="l" t="t" r="r" b="b"/>
            <a:pathLst>
              <a:path w="1062354" h="727075">
                <a:moveTo>
                  <a:pt x="1062227" y="382523"/>
                </a:moveTo>
                <a:lnTo>
                  <a:pt x="1062227" y="344423"/>
                </a:lnTo>
                <a:lnTo>
                  <a:pt x="1060703" y="326135"/>
                </a:lnTo>
                <a:lnTo>
                  <a:pt x="1045463" y="271271"/>
                </a:lnTo>
                <a:lnTo>
                  <a:pt x="1021079" y="220979"/>
                </a:lnTo>
                <a:lnTo>
                  <a:pt x="998219" y="188975"/>
                </a:lnTo>
                <a:lnTo>
                  <a:pt x="970787" y="158495"/>
                </a:lnTo>
                <a:lnTo>
                  <a:pt x="940307" y="131063"/>
                </a:lnTo>
                <a:lnTo>
                  <a:pt x="906779" y="105155"/>
                </a:lnTo>
                <a:lnTo>
                  <a:pt x="868679" y="82295"/>
                </a:lnTo>
                <a:lnTo>
                  <a:pt x="827531" y="60959"/>
                </a:lnTo>
                <a:lnTo>
                  <a:pt x="783335" y="42671"/>
                </a:lnTo>
                <a:lnTo>
                  <a:pt x="737615" y="27431"/>
                </a:lnTo>
                <a:lnTo>
                  <a:pt x="688847" y="15239"/>
                </a:lnTo>
                <a:lnTo>
                  <a:pt x="612647" y="4571"/>
                </a:lnTo>
                <a:lnTo>
                  <a:pt x="559307" y="0"/>
                </a:lnTo>
                <a:lnTo>
                  <a:pt x="504443" y="0"/>
                </a:lnTo>
                <a:lnTo>
                  <a:pt x="399287" y="10667"/>
                </a:lnTo>
                <a:lnTo>
                  <a:pt x="348995" y="21335"/>
                </a:lnTo>
                <a:lnTo>
                  <a:pt x="301751" y="35051"/>
                </a:lnTo>
                <a:lnTo>
                  <a:pt x="236219" y="60959"/>
                </a:lnTo>
                <a:lnTo>
                  <a:pt x="175259" y="92963"/>
                </a:lnTo>
                <a:lnTo>
                  <a:pt x="138683" y="118871"/>
                </a:lnTo>
                <a:lnTo>
                  <a:pt x="121919" y="131063"/>
                </a:lnTo>
                <a:lnTo>
                  <a:pt x="77723" y="173735"/>
                </a:lnTo>
                <a:lnTo>
                  <a:pt x="53339" y="205739"/>
                </a:lnTo>
                <a:lnTo>
                  <a:pt x="24383" y="254507"/>
                </a:lnTo>
                <a:lnTo>
                  <a:pt x="12191" y="289559"/>
                </a:lnTo>
                <a:lnTo>
                  <a:pt x="6095" y="307847"/>
                </a:lnTo>
                <a:lnTo>
                  <a:pt x="3047" y="326135"/>
                </a:lnTo>
                <a:lnTo>
                  <a:pt x="0" y="364235"/>
                </a:lnTo>
                <a:lnTo>
                  <a:pt x="3047" y="400811"/>
                </a:lnTo>
                <a:lnTo>
                  <a:pt x="12191" y="437387"/>
                </a:lnTo>
                <a:lnTo>
                  <a:pt x="13715" y="441959"/>
                </a:lnTo>
                <a:lnTo>
                  <a:pt x="13715" y="345947"/>
                </a:lnTo>
                <a:lnTo>
                  <a:pt x="15239" y="327659"/>
                </a:lnTo>
                <a:lnTo>
                  <a:pt x="19811" y="310895"/>
                </a:lnTo>
                <a:lnTo>
                  <a:pt x="24383" y="292607"/>
                </a:lnTo>
                <a:lnTo>
                  <a:pt x="28955" y="275843"/>
                </a:lnTo>
                <a:lnTo>
                  <a:pt x="53339" y="227075"/>
                </a:lnTo>
                <a:lnTo>
                  <a:pt x="88391" y="182879"/>
                </a:lnTo>
                <a:lnTo>
                  <a:pt x="100583" y="167639"/>
                </a:lnTo>
                <a:lnTo>
                  <a:pt x="131063" y="140207"/>
                </a:lnTo>
                <a:lnTo>
                  <a:pt x="164591" y="115823"/>
                </a:lnTo>
                <a:lnTo>
                  <a:pt x="201167" y="92963"/>
                </a:lnTo>
                <a:lnTo>
                  <a:pt x="240791" y="73151"/>
                </a:lnTo>
                <a:lnTo>
                  <a:pt x="283463" y="54863"/>
                </a:lnTo>
                <a:lnTo>
                  <a:pt x="329183" y="39623"/>
                </a:lnTo>
                <a:lnTo>
                  <a:pt x="376427" y="28955"/>
                </a:lnTo>
                <a:lnTo>
                  <a:pt x="402335" y="22859"/>
                </a:lnTo>
                <a:lnTo>
                  <a:pt x="426719" y="19811"/>
                </a:lnTo>
                <a:lnTo>
                  <a:pt x="478535" y="13715"/>
                </a:lnTo>
                <a:lnTo>
                  <a:pt x="504443" y="12191"/>
                </a:lnTo>
                <a:lnTo>
                  <a:pt x="559307" y="12191"/>
                </a:lnTo>
                <a:lnTo>
                  <a:pt x="585215" y="13715"/>
                </a:lnTo>
                <a:lnTo>
                  <a:pt x="637031" y="19811"/>
                </a:lnTo>
                <a:lnTo>
                  <a:pt x="661415" y="22859"/>
                </a:lnTo>
                <a:lnTo>
                  <a:pt x="685799" y="28955"/>
                </a:lnTo>
                <a:lnTo>
                  <a:pt x="710183" y="33527"/>
                </a:lnTo>
                <a:lnTo>
                  <a:pt x="780287" y="54863"/>
                </a:lnTo>
                <a:lnTo>
                  <a:pt x="822959" y="73151"/>
                </a:lnTo>
                <a:lnTo>
                  <a:pt x="862583" y="92963"/>
                </a:lnTo>
                <a:lnTo>
                  <a:pt x="899159" y="115823"/>
                </a:lnTo>
                <a:lnTo>
                  <a:pt x="932687" y="141731"/>
                </a:lnTo>
                <a:lnTo>
                  <a:pt x="947927" y="153923"/>
                </a:lnTo>
                <a:lnTo>
                  <a:pt x="975359" y="182879"/>
                </a:lnTo>
                <a:lnTo>
                  <a:pt x="1010411" y="228599"/>
                </a:lnTo>
                <a:lnTo>
                  <a:pt x="1034795" y="277367"/>
                </a:lnTo>
                <a:lnTo>
                  <a:pt x="1046987" y="327659"/>
                </a:lnTo>
                <a:lnTo>
                  <a:pt x="1050035" y="345947"/>
                </a:lnTo>
                <a:lnTo>
                  <a:pt x="1050035" y="441578"/>
                </a:lnTo>
                <a:lnTo>
                  <a:pt x="1051559" y="437387"/>
                </a:lnTo>
                <a:lnTo>
                  <a:pt x="1060703" y="400811"/>
                </a:lnTo>
                <a:lnTo>
                  <a:pt x="1062227" y="382523"/>
                </a:lnTo>
                <a:close/>
              </a:path>
              <a:path w="1062354" h="727075">
                <a:moveTo>
                  <a:pt x="1050035" y="441578"/>
                </a:moveTo>
                <a:lnTo>
                  <a:pt x="1050035" y="380999"/>
                </a:lnTo>
                <a:lnTo>
                  <a:pt x="1046987" y="399287"/>
                </a:lnTo>
                <a:lnTo>
                  <a:pt x="1043939" y="416051"/>
                </a:lnTo>
                <a:lnTo>
                  <a:pt x="1039367" y="434339"/>
                </a:lnTo>
                <a:lnTo>
                  <a:pt x="1027175" y="467867"/>
                </a:lnTo>
                <a:lnTo>
                  <a:pt x="1019555" y="483107"/>
                </a:lnTo>
                <a:lnTo>
                  <a:pt x="1008887" y="499871"/>
                </a:lnTo>
                <a:lnTo>
                  <a:pt x="999743" y="515111"/>
                </a:lnTo>
                <a:lnTo>
                  <a:pt x="961643" y="559307"/>
                </a:lnTo>
                <a:lnTo>
                  <a:pt x="932687" y="586739"/>
                </a:lnTo>
                <a:lnTo>
                  <a:pt x="899159" y="611123"/>
                </a:lnTo>
                <a:lnTo>
                  <a:pt x="862583" y="633983"/>
                </a:lnTo>
                <a:lnTo>
                  <a:pt x="822959" y="653795"/>
                </a:lnTo>
                <a:lnTo>
                  <a:pt x="778763" y="672083"/>
                </a:lnTo>
                <a:lnTo>
                  <a:pt x="734567" y="687323"/>
                </a:lnTo>
                <a:lnTo>
                  <a:pt x="685799" y="697991"/>
                </a:lnTo>
                <a:lnTo>
                  <a:pt x="661415" y="704087"/>
                </a:lnTo>
                <a:lnTo>
                  <a:pt x="637031" y="707135"/>
                </a:lnTo>
                <a:lnTo>
                  <a:pt x="585215" y="713231"/>
                </a:lnTo>
                <a:lnTo>
                  <a:pt x="557783" y="714755"/>
                </a:lnTo>
                <a:lnTo>
                  <a:pt x="504443" y="714755"/>
                </a:lnTo>
                <a:lnTo>
                  <a:pt x="478535" y="713231"/>
                </a:lnTo>
                <a:lnTo>
                  <a:pt x="400811" y="704087"/>
                </a:lnTo>
                <a:lnTo>
                  <a:pt x="376427" y="697991"/>
                </a:lnTo>
                <a:lnTo>
                  <a:pt x="352043" y="693419"/>
                </a:lnTo>
                <a:lnTo>
                  <a:pt x="283463" y="672083"/>
                </a:lnTo>
                <a:lnTo>
                  <a:pt x="240791" y="653795"/>
                </a:lnTo>
                <a:lnTo>
                  <a:pt x="201167" y="633983"/>
                </a:lnTo>
                <a:lnTo>
                  <a:pt x="146303" y="598931"/>
                </a:lnTo>
                <a:lnTo>
                  <a:pt x="131063" y="585215"/>
                </a:lnTo>
                <a:lnTo>
                  <a:pt x="115823" y="573023"/>
                </a:lnTo>
                <a:lnTo>
                  <a:pt x="100583" y="559307"/>
                </a:lnTo>
                <a:lnTo>
                  <a:pt x="88391" y="544067"/>
                </a:lnTo>
                <a:lnTo>
                  <a:pt x="74675" y="530351"/>
                </a:lnTo>
                <a:lnTo>
                  <a:pt x="64007" y="515111"/>
                </a:lnTo>
                <a:lnTo>
                  <a:pt x="53339" y="498347"/>
                </a:lnTo>
                <a:lnTo>
                  <a:pt x="44195" y="483107"/>
                </a:lnTo>
                <a:lnTo>
                  <a:pt x="36575" y="466343"/>
                </a:lnTo>
                <a:lnTo>
                  <a:pt x="28955" y="451103"/>
                </a:lnTo>
                <a:lnTo>
                  <a:pt x="24383" y="432815"/>
                </a:lnTo>
                <a:lnTo>
                  <a:pt x="15239" y="399287"/>
                </a:lnTo>
                <a:lnTo>
                  <a:pt x="13715" y="380999"/>
                </a:lnTo>
                <a:lnTo>
                  <a:pt x="13715" y="441959"/>
                </a:lnTo>
                <a:lnTo>
                  <a:pt x="18287" y="455675"/>
                </a:lnTo>
                <a:lnTo>
                  <a:pt x="42671" y="505967"/>
                </a:lnTo>
                <a:lnTo>
                  <a:pt x="77723" y="553211"/>
                </a:lnTo>
                <a:lnTo>
                  <a:pt x="106679" y="582167"/>
                </a:lnTo>
                <a:lnTo>
                  <a:pt x="140207" y="609599"/>
                </a:lnTo>
                <a:lnTo>
                  <a:pt x="175259" y="633983"/>
                </a:lnTo>
                <a:lnTo>
                  <a:pt x="214883" y="655319"/>
                </a:lnTo>
                <a:lnTo>
                  <a:pt x="278891" y="684275"/>
                </a:lnTo>
                <a:lnTo>
                  <a:pt x="326135" y="699515"/>
                </a:lnTo>
                <a:lnTo>
                  <a:pt x="374903" y="711707"/>
                </a:lnTo>
                <a:lnTo>
                  <a:pt x="451103" y="722375"/>
                </a:lnTo>
                <a:lnTo>
                  <a:pt x="504443" y="726947"/>
                </a:lnTo>
                <a:lnTo>
                  <a:pt x="559307" y="726947"/>
                </a:lnTo>
                <a:lnTo>
                  <a:pt x="612647" y="722375"/>
                </a:lnTo>
                <a:lnTo>
                  <a:pt x="664463" y="716279"/>
                </a:lnTo>
                <a:lnTo>
                  <a:pt x="737615" y="699515"/>
                </a:lnTo>
                <a:lnTo>
                  <a:pt x="783335" y="684275"/>
                </a:lnTo>
                <a:lnTo>
                  <a:pt x="827531" y="665987"/>
                </a:lnTo>
                <a:lnTo>
                  <a:pt x="888491" y="633983"/>
                </a:lnTo>
                <a:lnTo>
                  <a:pt x="923543" y="608075"/>
                </a:lnTo>
                <a:lnTo>
                  <a:pt x="940307" y="595883"/>
                </a:lnTo>
                <a:lnTo>
                  <a:pt x="986027" y="553211"/>
                </a:lnTo>
                <a:lnTo>
                  <a:pt x="1010411" y="522731"/>
                </a:lnTo>
                <a:lnTo>
                  <a:pt x="1030223" y="489203"/>
                </a:lnTo>
                <a:lnTo>
                  <a:pt x="1045463" y="454151"/>
                </a:lnTo>
                <a:lnTo>
                  <a:pt x="1050035" y="441578"/>
                </a:lnTo>
                <a:close/>
              </a:path>
            </a:pathLst>
          </a:custGeom>
          <a:solidFill>
            <a:srgbClr val="227C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547061" y="3997811"/>
            <a:ext cx="249381" cy="22591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587239" y="4005879"/>
            <a:ext cx="209549" cy="217954"/>
          </a:xfrm>
          <a:custGeom>
            <a:avLst/>
            <a:gdLst/>
            <a:ahLst/>
            <a:cxnLst/>
            <a:rect l="l" t="t" r="r" b="b"/>
            <a:pathLst>
              <a:path w="230504" h="247014">
                <a:moveTo>
                  <a:pt x="0" y="213359"/>
                </a:moveTo>
                <a:lnTo>
                  <a:pt x="32813" y="228457"/>
                </a:lnTo>
                <a:lnTo>
                  <a:pt x="67055" y="239267"/>
                </a:lnTo>
                <a:lnTo>
                  <a:pt x="102441" y="245506"/>
                </a:lnTo>
                <a:lnTo>
                  <a:pt x="138683" y="246887"/>
                </a:lnTo>
                <a:lnTo>
                  <a:pt x="150090" y="246054"/>
                </a:lnTo>
                <a:lnTo>
                  <a:pt x="161353" y="243649"/>
                </a:lnTo>
                <a:lnTo>
                  <a:pt x="172331" y="239815"/>
                </a:lnTo>
                <a:lnTo>
                  <a:pt x="182879" y="234695"/>
                </a:lnTo>
                <a:lnTo>
                  <a:pt x="187451" y="239267"/>
                </a:lnTo>
                <a:lnTo>
                  <a:pt x="224742" y="215669"/>
                </a:lnTo>
                <a:lnTo>
                  <a:pt x="230123" y="205739"/>
                </a:lnTo>
                <a:lnTo>
                  <a:pt x="230123" y="111251"/>
                </a:lnTo>
                <a:lnTo>
                  <a:pt x="223813" y="75866"/>
                </a:lnTo>
                <a:lnTo>
                  <a:pt x="208216" y="44195"/>
                </a:lnTo>
                <a:lnTo>
                  <a:pt x="184904" y="18240"/>
                </a:lnTo>
                <a:lnTo>
                  <a:pt x="155447" y="0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545676" y="3997810"/>
            <a:ext cx="69273" cy="196663"/>
          </a:xfrm>
          <a:custGeom>
            <a:avLst/>
            <a:gdLst/>
            <a:ahLst/>
            <a:cxnLst/>
            <a:rect l="l" t="t" r="r" b="b"/>
            <a:pathLst>
              <a:path w="76200" h="222885">
                <a:moveTo>
                  <a:pt x="76199" y="0"/>
                </a:moveTo>
                <a:lnTo>
                  <a:pt x="46077" y="19121"/>
                </a:lnTo>
                <a:lnTo>
                  <a:pt x="22669" y="45529"/>
                </a:lnTo>
                <a:lnTo>
                  <a:pt x="6977" y="77366"/>
                </a:lnTo>
                <a:lnTo>
                  <a:pt x="0" y="112775"/>
                </a:lnTo>
                <a:lnTo>
                  <a:pt x="1523" y="166115"/>
                </a:lnTo>
                <a:lnTo>
                  <a:pt x="16763" y="201167"/>
                </a:lnTo>
                <a:lnTo>
                  <a:pt x="21335" y="207263"/>
                </a:lnTo>
                <a:lnTo>
                  <a:pt x="28955" y="207263"/>
                </a:lnTo>
                <a:lnTo>
                  <a:pt x="35051" y="204215"/>
                </a:lnTo>
                <a:lnTo>
                  <a:pt x="35051" y="211835"/>
                </a:lnTo>
                <a:lnTo>
                  <a:pt x="39623" y="217931"/>
                </a:lnTo>
                <a:lnTo>
                  <a:pt x="45719" y="222503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601094" y="3876787"/>
            <a:ext cx="148243" cy="15195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599708" y="3876786"/>
            <a:ext cx="150091" cy="152400"/>
          </a:xfrm>
          <a:custGeom>
            <a:avLst/>
            <a:gdLst/>
            <a:ahLst/>
            <a:cxnLst/>
            <a:rect l="l" t="t" r="r" b="b"/>
            <a:pathLst>
              <a:path w="165100" h="172720">
                <a:moveTo>
                  <a:pt x="164591" y="85343"/>
                </a:moveTo>
                <a:lnTo>
                  <a:pt x="158162" y="52077"/>
                </a:lnTo>
                <a:lnTo>
                  <a:pt x="140588" y="24955"/>
                </a:lnTo>
                <a:lnTo>
                  <a:pt x="114442" y="6691"/>
                </a:lnTo>
                <a:lnTo>
                  <a:pt x="82295" y="0"/>
                </a:lnTo>
                <a:lnTo>
                  <a:pt x="50792" y="6691"/>
                </a:lnTo>
                <a:lnTo>
                  <a:pt x="24574" y="24955"/>
                </a:lnTo>
                <a:lnTo>
                  <a:pt x="6643" y="52077"/>
                </a:lnTo>
                <a:lnTo>
                  <a:pt x="0" y="85343"/>
                </a:lnTo>
                <a:lnTo>
                  <a:pt x="6643" y="118848"/>
                </a:lnTo>
                <a:lnTo>
                  <a:pt x="24574" y="146494"/>
                </a:lnTo>
                <a:lnTo>
                  <a:pt x="50792" y="165282"/>
                </a:lnTo>
                <a:lnTo>
                  <a:pt x="82295" y="172211"/>
                </a:lnTo>
                <a:lnTo>
                  <a:pt x="114442" y="165282"/>
                </a:lnTo>
                <a:lnTo>
                  <a:pt x="140588" y="146494"/>
                </a:lnTo>
                <a:lnTo>
                  <a:pt x="158162" y="118848"/>
                </a:lnTo>
                <a:lnTo>
                  <a:pt x="164591" y="85343"/>
                </a:lnTo>
                <a:close/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572822" y="4035462"/>
            <a:ext cx="27132" cy="142875"/>
          </a:xfrm>
          <a:custGeom>
            <a:avLst/>
            <a:gdLst/>
            <a:ahLst/>
            <a:cxnLst/>
            <a:rect l="l" t="t" r="r" b="b"/>
            <a:pathLst>
              <a:path w="29845" h="161925">
                <a:moveTo>
                  <a:pt x="5191" y="161543"/>
                </a:moveTo>
                <a:lnTo>
                  <a:pt x="0" y="120229"/>
                </a:lnTo>
                <a:lnTo>
                  <a:pt x="2524" y="79057"/>
                </a:lnTo>
                <a:lnTo>
                  <a:pt x="12477" y="38742"/>
                </a:lnTo>
                <a:lnTo>
                  <a:pt x="29575" y="0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742410" y="4061011"/>
            <a:ext cx="14432" cy="152400"/>
          </a:xfrm>
          <a:custGeom>
            <a:avLst/>
            <a:gdLst/>
            <a:ahLst/>
            <a:cxnLst/>
            <a:rect l="l" t="t" r="r" b="b"/>
            <a:pathLst>
              <a:path w="15875" h="172720">
                <a:moveTo>
                  <a:pt x="12191" y="172211"/>
                </a:moveTo>
                <a:lnTo>
                  <a:pt x="15644" y="128801"/>
                </a:lnTo>
                <a:lnTo>
                  <a:pt x="14668" y="85534"/>
                </a:lnTo>
                <a:lnTo>
                  <a:pt x="9405" y="42552"/>
                </a:lnTo>
                <a:lnTo>
                  <a:pt x="0" y="0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614950" y="3996465"/>
            <a:ext cx="112568" cy="29696"/>
          </a:xfrm>
          <a:custGeom>
            <a:avLst/>
            <a:gdLst/>
            <a:ahLst/>
            <a:cxnLst/>
            <a:rect l="l" t="t" r="r" b="b"/>
            <a:pathLst>
              <a:path w="123825" h="33654">
                <a:moveTo>
                  <a:pt x="0" y="0"/>
                </a:moveTo>
                <a:lnTo>
                  <a:pt x="24526" y="22764"/>
                </a:lnTo>
                <a:lnTo>
                  <a:pt x="54482" y="33527"/>
                </a:lnTo>
                <a:lnTo>
                  <a:pt x="86153" y="31718"/>
                </a:lnTo>
                <a:lnTo>
                  <a:pt x="115823" y="16763"/>
                </a:lnTo>
                <a:lnTo>
                  <a:pt x="118871" y="15239"/>
                </a:lnTo>
                <a:lnTo>
                  <a:pt x="121919" y="12191"/>
                </a:lnTo>
                <a:lnTo>
                  <a:pt x="123443" y="9143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545677" y="3876114"/>
            <a:ext cx="251114" cy="347943"/>
          </a:xfrm>
          <a:custGeom>
            <a:avLst/>
            <a:gdLst/>
            <a:ahLst/>
            <a:cxnLst/>
            <a:rect l="l" t="t" r="r" b="b"/>
            <a:pathLst>
              <a:path w="276225" h="394335">
                <a:moveTo>
                  <a:pt x="76199" y="137921"/>
                </a:moveTo>
                <a:lnTo>
                  <a:pt x="46077" y="157043"/>
                </a:lnTo>
                <a:lnTo>
                  <a:pt x="22669" y="183451"/>
                </a:lnTo>
                <a:lnTo>
                  <a:pt x="6977" y="215288"/>
                </a:lnTo>
                <a:lnTo>
                  <a:pt x="0" y="250697"/>
                </a:lnTo>
                <a:lnTo>
                  <a:pt x="1523" y="304037"/>
                </a:lnTo>
                <a:lnTo>
                  <a:pt x="16763" y="339089"/>
                </a:lnTo>
                <a:lnTo>
                  <a:pt x="21335" y="345185"/>
                </a:lnTo>
                <a:lnTo>
                  <a:pt x="28955" y="345185"/>
                </a:lnTo>
                <a:lnTo>
                  <a:pt x="35051" y="342137"/>
                </a:lnTo>
                <a:lnTo>
                  <a:pt x="35051" y="349757"/>
                </a:lnTo>
                <a:lnTo>
                  <a:pt x="78533" y="375523"/>
                </a:lnTo>
                <a:lnTo>
                  <a:pt x="148161" y="392572"/>
                </a:lnTo>
                <a:lnTo>
                  <a:pt x="184403" y="393953"/>
                </a:lnTo>
                <a:lnTo>
                  <a:pt x="195810" y="393120"/>
                </a:lnTo>
                <a:lnTo>
                  <a:pt x="207073" y="390715"/>
                </a:lnTo>
                <a:lnTo>
                  <a:pt x="218051" y="386881"/>
                </a:lnTo>
                <a:lnTo>
                  <a:pt x="228599" y="381761"/>
                </a:lnTo>
                <a:lnTo>
                  <a:pt x="233171" y="386333"/>
                </a:lnTo>
                <a:lnTo>
                  <a:pt x="270462" y="362735"/>
                </a:lnTo>
                <a:lnTo>
                  <a:pt x="275843" y="352805"/>
                </a:lnTo>
                <a:lnTo>
                  <a:pt x="275843" y="267461"/>
                </a:lnTo>
                <a:lnTo>
                  <a:pt x="271248" y="228933"/>
                </a:lnTo>
                <a:lnTo>
                  <a:pt x="256222" y="194690"/>
                </a:lnTo>
                <a:lnTo>
                  <a:pt x="232338" y="166735"/>
                </a:lnTo>
                <a:lnTo>
                  <a:pt x="201167" y="147065"/>
                </a:lnTo>
                <a:lnTo>
                  <a:pt x="199643" y="147065"/>
                </a:lnTo>
                <a:lnTo>
                  <a:pt x="217646" y="118586"/>
                </a:lnTo>
                <a:lnTo>
                  <a:pt x="223646" y="86105"/>
                </a:lnTo>
                <a:lnTo>
                  <a:pt x="217646" y="53625"/>
                </a:lnTo>
                <a:lnTo>
                  <a:pt x="199643" y="25145"/>
                </a:lnTo>
                <a:lnTo>
                  <a:pt x="172545" y="6286"/>
                </a:lnTo>
                <a:lnTo>
                  <a:pt x="141731" y="0"/>
                </a:lnTo>
                <a:lnTo>
                  <a:pt x="110918" y="6286"/>
                </a:lnTo>
                <a:lnTo>
                  <a:pt x="83819" y="25145"/>
                </a:lnTo>
                <a:lnTo>
                  <a:pt x="66984" y="50696"/>
                </a:lnTo>
                <a:lnTo>
                  <a:pt x="60007" y="79819"/>
                </a:lnTo>
                <a:lnTo>
                  <a:pt x="63031" y="109799"/>
                </a:lnTo>
                <a:lnTo>
                  <a:pt x="76199" y="137921"/>
                </a:lnTo>
                <a:close/>
              </a:path>
            </a:pathLst>
          </a:custGeom>
          <a:ln w="14454">
            <a:solidFill>
              <a:srgbClr val="4576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326775" y="3822999"/>
            <a:ext cx="250766" cy="22725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366952" y="3831067"/>
            <a:ext cx="210705" cy="219635"/>
          </a:xfrm>
          <a:custGeom>
            <a:avLst/>
            <a:gdLst/>
            <a:ahLst/>
            <a:cxnLst/>
            <a:rect l="l" t="t" r="r" b="b"/>
            <a:pathLst>
              <a:path w="231775" h="248920">
                <a:moveTo>
                  <a:pt x="0" y="213359"/>
                </a:moveTo>
                <a:lnTo>
                  <a:pt x="33027" y="228480"/>
                </a:lnTo>
                <a:lnTo>
                  <a:pt x="67627" y="239458"/>
                </a:lnTo>
                <a:lnTo>
                  <a:pt x="103084" y="246149"/>
                </a:lnTo>
                <a:lnTo>
                  <a:pt x="138683" y="248411"/>
                </a:lnTo>
                <a:lnTo>
                  <a:pt x="150328" y="247578"/>
                </a:lnTo>
                <a:lnTo>
                  <a:pt x="162115" y="245173"/>
                </a:lnTo>
                <a:lnTo>
                  <a:pt x="173616" y="241339"/>
                </a:lnTo>
                <a:lnTo>
                  <a:pt x="184403" y="236219"/>
                </a:lnTo>
                <a:lnTo>
                  <a:pt x="188975" y="240791"/>
                </a:lnTo>
                <a:lnTo>
                  <a:pt x="226242" y="215693"/>
                </a:lnTo>
                <a:lnTo>
                  <a:pt x="231647" y="205739"/>
                </a:lnTo>
                <a:lnTo>
                  <a:pt x="231647" y="111251"/>
                </a:lnTo>
                <a:lnTo>
                  <a:pt x="224670" y="76080"/>
                </a:lnTo>
                <a:lnTo>
                  <a:pt x="208978" y="44767"/>
                </a:lnTo>
                <a:lnTo>
                  <a:pt x="185570" y="18883"/>
                </a:lnTo>
                <a:lnTo>
                  <a:pt x="155447" y="0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326774" y="3822999"/>
            <a:ext cx="69273" cy="196663"/>
          </a:xfrm>
          <a:custGeom>
            <a:avLst/>
            <a:gdLst/>
            <a:ahLst/>
            <a:cxnLst/>
            <a:rect l="l" t="t" r="r" b="b"/>
            <a:pathLst>
              <a:path w="76200" h="222885">
                <a:moveTo>
                  <a:pt x="76199" y="0"/>
                </a:moveTo>
                <a:lnTo>
                  <a:pt x="46077" y="19145"/>
                </a:lnTo>
                <a:lnTo>
                  <a:pt x="22669" y="45719"/>
                </a:lnTo>
                <a:lnTo>
                  <a:pt x="6977" y="78009"/>
                </a:lnTo>
                <a:lnTo>
                  <a:pt x="0" y="114299"/>
                </a:lnTo>
                <a:lnTo>
                  <a:pt x="0" y="167639"/>
                </a:lnTo>
                <a:lnTo>
                  <a:pt x="16763" y="202691"/>
                </a:lnTo>
                <a:lnTo>
                  <a:pt x="27431" y="208787"/>
                </a:lnTo>
                <a:lnTo>
                  <a:pt x="33527" y="205739"/>
                </a:lnTo>
                <a:lnTo>
                  <a:pt x="35051" y="213359"/>
                </a:lnTo>
                <a:lnTo>
                  <a:pt x="38099" y="219455"/>
                </a:lnTo>
                <a:lnTo>
                  <a:pt x="44195" y="222503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380808" y="3701975"/>
            <a:ext cx="149628" cy="15195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380807" y="3701974"/>
            <a:ext cx="150091" cy="152400"/>
          </a:xfrm>
          <a:custGeom>
            <a:avLst/>
            <a:gdLst/>
            <a:ahLst/>
            <a:cxnLst/>
            <a:rect l="l" t="t" r="r" b="b"/>
            <a:pathLst>
              <a:path w="165100" h="172720">
                <a:moveTo>
                  <a:pt x="164591" y="85343"/>
                </a:moveTo>
                <a:lnTo>
                  <a:pt x="158162" y="52077"/>
                </a:lnTo>
                <a:lnTo>
                  <a:pt x="140588" y="24955"/>
                </a:lnTo>
                <a:lnTo>
                  <a:pt x="114442" y="6691"/>
                </a:lnTo>
                <a:lnTo>
                  <a:pt x="82295" y="0"/>
                </a:lnTo>
                <a:lnTo>
                  <a:pt x="50149" y="6691"/>
                </a:lnTo>
                <a:lnTo>
                  <a:pt x="24002" y="24955"/>
                </a:lnTo>
                <a:lnTo>
                  <a:pt x="6429" y="52077"/>
                </a:lnTo>
                <a:lnTo>
                  <a:pt x="0" y="85343"/>
                </a:lnTo>
                <a:lnTo>
                  <a:pt x="6429" y="119491"/>
                </a:lnTo>
                <a:lnTo>
                  <a:pt x="24002" y="147065"/>
                </a:lnTo>
                <a:lnTo>
                  <a:pt x="50149" y="165496"/>
                </a:lnTo>
                <a:lnTo>
                  <a:pt x="82295" y="172211"/>
                </a:lnTo>
                <a:lnTo>
                  <a:pt x="114442" y="165496"/>
                </a:lnTo>
                <a:lnTo>
                  <a:pt x="140588" y="147065"/>
                </a:lnTo>
                <a:lnTo>
                  <a:pt x="158162" y="119491"/>
                </a:lnTo>
                <a:lnTo>
                  <a:pt x="164591" y="85343"/>
                </a:lnTo>
                <a:close/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353336" y="3860650"/>
            <a:ext cx="27709" cy="143996"/>
          </a:xfrm>
          <a:custGeom>
            <a:avLst/>
            <a:gdLst/>
            <a:ahLst/>
            <a:cxnLst/>
            <a:rect l="l" t="t" r="r" b="b"/>
            <a:pathLst>
              <a:path w="30479" h="163195">
                <a:moveTo>
                  <a:pt x="4310" y="163067"/>
                </a:moveTo>
                <a:lnTo>
                  <a:pt x="0" y="120872"/>
                </a:lnTo>
                <a:lnTo>
                  <a:pt x="2976" y="79247"/>
                </a:lnTo>
                <a:lnTo>
                  <a:pt x="13096" y="38766"/>
                </a:lnTo>
                <a:lnTo>
                  <a:pt x="30218" y="0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523508" y="3887544"/>
            <a:ext cx="13855" cy="152400"/>
          </a:xfrm>
          <a:custGeom>
            <a:avLst/>
            <a:gdLst/>
            <a:ahLst/>
            <a:cxnLst/>
            <a:rect l="l" t="t" r="r" b="b"/>
            <a:pathLst>
              <a:path w="15239" h="172720">
                <a:moveTo>
                  <a:pt x="12191" y="172211"/>
                </a:moveTo>
                <a:lnTo>
                  <a:pt x="15001" y="128801"/>
                </a:lnTo>
                <a:lnTo>
                  <a:pt x="14096" y="85534"/>
                </a:lnTo>
                <a:lnTo>
                  <a:pt x="9191" y="42552"/>
                </a:lnTo>
                <a:lnTo>
                  <a:pt x="0" y="0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396047" y="3821653"/>
            <a:ext cx="112568" cy="30256"/>
          </a:xfrm>
          <a:custGeom>
            <a:avLst/>
            <a:gdLst/>
            <a:ahLst/>
            <a:cxnLst/>
            <a:rect l="l" t="t" r="r" b="b"/>
            <a:pathLst>
              <a:path w="123825" h="34289">
                <a:moveTo>
                  <a:pt x="0" y="0"/>
                </a:moveTo>
                <a:lnTo>
                  <a:pt x="24288" y="22788"/>
                </a:lnTo>
                <a:lnTo>
                  <a:pt x="53720" y="33718"/>
                </a:lnTo>
                <a:lnTo>
                  <a:pt x="84867" y="32361"/>
                </a:lnTo>
                <a:lnTo>
                  <a:pt x="114299" y="18287"/>
                </a:lnTo>
                <a:lnTo>
                  <a:pt x="117347" y="15239"/>
                </a:lnTo>
                <a:lnTo>
                  <a:pt x="120395" y="12191"/>
                </a:lnTo>
                <a:lnTo>
                  <a:pt x="123443" y="9143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326774" y="3701974"/>
            <a:ext cx="251114" cy="348503"/>
          </a:xfrm>
          <a:custGeom>
            <a:avLst/>
            <a:gdLst/>
            <a:ahLst/>
            <a:cxnLst/>
            <a:rect l="l" t="t" r="r" b="b"/>
            <a:pathLst>
              <a:path w="276225" h="394970">
                <a:moveTo>
                  <a:pt x="76199" y="137159"/>
                </a:moveTo>
                <a:lnTo>
                  <a:pt x="46077" y="156305"/>
                </a:lnTo>
                <a:lnTo>
                  <a:pt x="22669" y="182879"/>
                </a:lnTo>
                <a:lnTo>
                  <a:pt x="6977" y="215169"/>
                </a:lnTo>
                <a:lnTo>
                  <a:pt x="0" y="251459"/>
                </a:lnTo>
                <a:lnTo>
                  <a:pt x="0" y="304799"/>
                </a:lnTo>
                <a:lnTo>
                  <a:pt x="16763" y="339851"/>
                </a:lnTo>
                <a:lnTo>
                  <a:pt x="27431" y="345947"/>
                </a:lnTo>
                <a:lnTo>
                  <a:pt x="33527" y="342899"/>
                </a:lnTo>
                <a:lnTo>
                  <a:pt x="35051" y="350519"/>
                </a:lnTo>
                <a:lnTo>
                  <a:pt x="77223" y="374784"/>
                </a:lnTo>
                <a:lnTo>
                  <a:pt x="147280" y="392453"/>
                </a:lnTo>
                <a:lnTo>
                  <a:pt x="182879" y="394715"/>
                </a:lnTo>
                <a:lnTo>
                  <a:pt x="194524" y="393882"/>
                </a:lnTo>
                <a:lnTo>
                  <a:pt x="206311" y="391477"/>
                </a:lnTo>
                <a:lnTo>
                  <a:pt x="217812" y="387643"/>
                </a:lnTo>
                <a:lnTo>
                  <a:pt x="228599" y="382523"/>
                </a:lnTo>
                <a:lnTo>
                  <a:pt x="233171" y="387095"/>
                </a:lnTo>
                <a:lnTo>
                  <a:pt x="270438" y="361997"/>
                </a:lnTo>
                <a:lnTo>
                  <a:pt x="275843" y="352043"/>
                </a:lnTo>
                <a:lnTo>
                  <a:pt x="275843" y="266699"/>
                </a:lnTo>
                <a:lnTo>
                  <a:pt x="271224" y="228814"/>
                </a:lnTo>
                <a:lnTo>
                  <a:pt x="256031" y="194500"/>
                </a:lnTo>
                <a:lnTo>
                  <a:pt x="231695" y="166187"/>
                </a:lnTo>
                <a:lnTo>
                  <a:pt x="199643" y="146303"/>
                </a:lnTo>
                <a:lnTo>
                  <a:pt x="217646" y="118038"/>
                </a:lnTo>
                <a:lnTo>
                  <a:pt x="223646" y="85915"/>
                </a:lnTo>
                <a:lnTo>
                  <a:pt x="217646" y="53506"/>
                </a:lnTo>
                <a:lnTo>
                  <a:pt x="199643" y="24383"/>
                </a:lnTo>
                <a:lnTo>
                  <a:pt x="172545" y="5762"/>
                </a:lnTo>
                <a:lnTo>
                  <a:pt x="141731" y="0"/>
                </a:lnTo>
                <a:lnTo>
                  <a:pt x="110918" y="6810"/>
                </a:lnTo>
                <a:lnTo>
                  <a:pt x="83819" y="25907"/>
                </a:lnTo>
                <a:lnTo>
                  <a:pt x="66984" y="50792"/>
                </a:lnTo>
                <a:lnTo>
                  <a:pt x="60007" y="79819"/>
                </a:lnTo>
                <a:lnTo>
                  <a:pt x="63031" y="109704"/>
                </a:lnTo>
                <a:lnTo>
                  <a:pt x="76199" y="137159"/>
                </a:lnTo>
                <a:close/>
              </a:path>
            </a:pathLst>
          </a:custGeom>
          <a:ln w="14454">
            <a:solidFill>
              <a:srgbClr val="4576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067695" y="3995121"/>
            <a:ext cx="249381" cy="22725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107872" y="4003189"/>
            <a:ext cx="209549" cy="219635"/>
          </a:xfrm>
          <a:custGeom>
            <a:avLst/>
            <a:gdLst/>
            <a:ahLst/>
            <a:cxnLst/>
            <a:rect l="l" t="t" r="r" b="b"/>
            <a:pathLst>
              <a:path w="230504" h="248920">
                <a:moveTo>
                  <a:pt x="0" y="213359"/>
                </a:moveTo>
                <a:lnTo>
                  <a:pt x="32813" y="228480"/>
                </a:lnTo>
                <a:lnTo>
                  <a:pt x="67055" y="239458"/>
                </a:lnTo>
                <a:lnTo>
                  <a:pt x="102441" y="246149"/>
                </a:lnTo>
                <a:lnTo>
                  <a:pt x="138683" y="248411"/>
                </a:lnTo>
                <a:lnTo>
                  <a:pt x="150090" y="247554"/>
                </a:lnTo>
                <a:lnTo>
                  <a:pt x="161353" y="244982"/>
                </a:lnTo>
                <a:lnTo>
                  <a:pt x="172331" y="240696"/>
                </a:lnTo>
                <a:lnTo>
                  <a:pt x="182879" y="234695"/>
                </a:lnTo>
                <a:lnTo>
                  <a:pt x="187451" y="240791"/>
                </a:lnTo>
                <a:lnTo>
                  <a:pt x="224956" y="215693"/>
                </a:lnTo>
                <a:lnTo>
                  <a:pt x="230123" y="205739"/>
                </a:lnTo>
                <a:lnTo>
                  <a:pt x="230123" y="111251"/>
                </a:lnTo>
                <a:lnTo>
                  <a:pt x="223813" y="76080"/>
                </a:lnTo>
                <a:lnTo>
                  <a:pt x="208216" y="44767"/>
                </a:lnTo>
                <a:lnTo>
                  <a:pt x="184904" y="18883"/>
                </a:lnTo>
                <a:lnTo>
                  <a:pt x="155447" y="0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067695" y="3995121"/>
            <a:ext cx="68118" cy="196663"/>
          </a:xfrm>
          <a:custGeom>
            <a:avLst/>
            <a:gdLst/>
            <a:ahLst/>
            <a:cxnLst/>
            <a:rect l="l" t="t" r="r" b="b"/>
            <a:pathLst>
              <a:path w="74929" h="222885">
                <a:moveTo>
                  <a:pt x="74675" y="0"/>
                </a:moveTo>
                <a:lnTo>
                  <a:pt x="44576" y="19145"/>
                </a:lnTo>
                <a:lnTo>
                  <a:pt x="21335" y="45719"/>
                </a:lnTo>
                <a:lnTo>
                  <a:pt x="6095" y="78009"/>
                </a:lnTo>
                <a:lnTo>
                  <a:pt x="0" y="114299"/>
                </a:lnTo>
                <a:lnTo>
                  <a:pt x="0" y="167639"/>
                </a:lnTo>
                <a:lnTo>
                  <a:pt x="15239" y="202691"/>
                </a:lnTo>
                <a:lnTo>
                  <a:pt x="27431" y="208787"/>
                </a:lnTo>
                <a:lnTo>
                  <a:pt x="33527" y="205739"/>
                </a:lnTo>
                <a:lnTo>
                  <a:pt x="33527" y="211835"/>
                </a:lnTo>
                <a:lnTo>
                  <a:pt x="38099" y="219455"/>
                </a:lnTo>
                <a:lnTo>
                  <a:pt x="44195" y="222503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121728" y="3874098"/>
            <a:ext cx="148243" cy="15195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121728" y="3874098"/>
            <a:ext cx="148359" cy="152400"/>
          </a:xfrm>
          <a:custGeom>
            <a:avLst/>
            <a:gdLst/>
            <a:ahLst/>
            <a:cxnLst/>
            <a:rect l="l" t="t" r="r" b="b"/>
            <a:pathLst>
              <a:path w="163195" h="172720">
                <a:moveTo>
                  <a:pt x="163067" y="85343"/>
                </a:moveTo>
                <a:lnTo>
                  <a:pt x="156638" y="52077"/>
                </a:lnTo>
                <a:lnTo>
                  <a:pt x="139064" y="24955"/>
                </a:lnTo>
                <a:lnTo>
                  <a:pt x="112918" y="6691"/>
                </a:lnTo>
                <a:lnTo>
                  <a:pt x="80771" y="0"/>
                </a:lnTo>
                <a:lnTo>
                  <a:pt x="49506" y="6691"/>
                </a:lnTo>
                <a:lnTo>
                  <a:pt x="23812" y="24955"/>
                </a:lnTo>
                <a:lnTo>
                  <a:pt x="6405" y="52077"/>
                </a:lnTo>
                <a:lnTo>
                  <a:pt x="0" y="85343"/>
                </a:lnTo>
                <a:lnTo>
                  <a:pt x="6405" y="119491"/>
                </a:lnTo>
                <a:lnTo>
                  <a:pt x="23812" y="147065"/>
                </a:lnTo>
                <a:lnTo>
                  <a:pt x="49506" y="165496"/>
                </a:lnTo>
                <a:lnTo>
                  <a:pt x="80771" y="172211"/>
                </a:lnTo>
                <a:lnTo>
                  <a:pt x="112918" y="165496"/>
                </a:lnTo>
                <a:lnTo>
                  <a:pt x="139064" y="147065"/>
                </a:lnTo>
                <a:lnTo>
                  <a:pt x="156638" y="119491"/>
                </a:lnTo>
                <a:lnTo>
                  <a:pt x="163067" y="85343"/>
                </a:lnTo>
                <a:close/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094061" y="4032773"/>
            <a:ext cx="27709" cy="143996"/>
          </a:xfrm>
          <a:custGeom>
            <a:avLst/>
            <a:gdLst/>
            <a:ahLst/>
            <a:cxnLst/>
            <a:rect l="l" t="t" r="r" b="b"/>
            <a:pathLst>
              <a:path w="30479" h="163195">
                <a:moveTo>
                  <a:pt x="4524" y="163067"/>
                </a:moveTo>
                <a:lnTo>
                  <a:pt x="0" y="120872"/>
                </a:lnTo>
                <a:lnTo>
                  <a:pt x="2619" y="79247"/>
                </a:lnTo>
                <a:lnTo>
                  <a:pt x="12668" y="38766"/>
                </a:lnTo>
                <a:lnTo>
                  <a:pt x="30432" y="0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263043" y="4058322"/>
            <a:ext cx="14432" cy="152400"/>
          </a:xfrm>
          <a:custGeom>
            <a:avLst/>
            <a:gdLst/>
            <a:ahLst/>
            <a:cxnLst/>
            <a:rect l="l" t="t" r="r" b="b"/>
            <a:pathLst>
              <a:path w="15875" h="172720">
                <a:moveTo>
                  <a:pt x="12191" y="172211"/>
                </a:moveTo>
                <a:lnTo>
                  <a:pt x="15644" y="129444"/>
                </a:lnTo>
                <a:lnTo>
                  <a:pt x="14668" y="86105"/>
                </a:lnTo>
                <a:lnTo>
                  <a:pt x="9405" y="42767"/>
                </a:lnTo>
                <a:lnTo>
                  <a:pt x="0" y="0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135581" y="3993776"/>
            <a:ext cx="113723" cy="30256"/>
          </a:xfrm>
          <a:custGeom>
            <a:avLst/>
            <a:gdLst/>
            <a:ahLst/>
            <a:cxnLst/>
            <a:rect l="l" t="t" r="r" b="b"/>
            <a:pathLst>
              <a:path w="125095" h="34289">
                <a:moveTo>
                  <a:pt x="0" y="0"/>
                </a:moveTo>
                <a:lnTo>
                  <a:pt x="24526" y="22788"/>
                </a:lnTo>
                <a:lnTo>
                  <a:pt x="54482" y="33718"/>
                </a:lnTo>
                <a:lnTo>
                  <a:pt x="86153" y="32361"/>
                </a:lnTo>
                <a:lnTo>
                  <a:pt x="115823" y="18287"/>
                </a:lnTo>
                <a:lnTo>
                  <a:pt x="118871" y="15239"/>
                </a:lnTo>
                <a:lnTo>
                  <a:pt x="121919" y="12191"/>
                </a:lnTo>
                <a:lnTo>
                  <a:pt x="124967" y="9143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067694" y="3873594"/>
            <a:ext cx="249382" cy="349063"/>
          </a:xfrm>
          <a:custGeom>
            <a:avLst/>
            <a:gdLst/>
            <a:ahLst/>
            <a:cxnLst/>
            <a:rect l="l" t="t" r="r" b="b"/>
            <a:pathLst>
              <a:path w="274320" h="395604">
                <a:moveTo>
                  <a:pt x="74675" y="137731"/>
                </a:moveTo>
                <a:lnTo>
                  <a:pt x="45219" y="156876"/>
                </a:lnTo>
                <a:lnTo>
                  <a:pt x="21907" y="183451"/>
                </a:lnTo>
                <a:lnTo>
                  <a:pt x="6310" y="215741"/>
                </a:lnTo>
                <a:lnTo>
                  <a:pt x="0" y="252031"/>
                </a:lnTo>
                <a:lnTo>
                  <a:pt x="0" y="305371"/>
                </a:lnTo>
                <a:lnTo>
                  <a:pt x="15239" y="340423"/>
                </a:lnTo>
                <a:lnTo>
                  <a:pt x="27431" y="346519"/>
                </a:lnTo>
                <a:lnTo>
                  <a:pt x="33527" y="343471"/>
                </a:lnTo>
                <a:lnTo>
                  <a:pt x="33527" y="349567"/>
                </a:lnTo>
                <a:lnTo>
                  <a:pt x="77009" y="375356"/>
                </a:lnTo>
                <a:lnTo>
                  <a:pt x="146637" y="393025"/>
                </a:lnTo>
                <a:lnTo>
                  <a:pt x="182879" y="395287"/>
                </a:lnTo>
                <a:lnTo>
                  <a:pt x="194286" y="394430"/>
                </a:lnTo>
                <a:lnTo>
                  <a:pt x="205549" y="391858"/>
                </a:lnTo>
                <a:lnTo>
                  <a:pt x="216527" y="387572"/>
                </a:lnTo>
                <a:lnTo>
                  <a:pt x="227075" y="381571"/>
                </a:lnTo>
                <a:lnTo>
                  <a:pt x="231647" y="387667"/>
                </a:lnTo>
                <a:lnTo>
                  <a:pt x="269152" y="362569"/>
                </a:lnTo>
                <a:lnTo>
                  <a:pt x="274319" y="352615"/>
                </a:lnTo>
                <a:lnTo>
                  <a:pt x="274319" y="267271"/>
                </a:lnTo>
                <a:lnTo>
                  <a:pt x="269724" y="229385"/>
                </a:lnTo>
                <a:lnTo>
                  <a:pt x="254698" y="195071"/>
                </a:lnTo>
                <a:lnTo>
                  <a:pt x="230814" y="166758"/>
                </a:lnTo>
                <a:lnTo>
                  <a:pt x="199643" y="146875"/>
                </a:lnTo>
                <a:lnTo>
                  <a:pt x="198119" y="146875"/>
                </a:lnTo>
                <a:lnTo>
                  <a:pt x="216122" y="118395"/>
                </a:lnTo>
                <a:lnTo>
                  <a:pt x="222122" y="85915"/>
                </a:lnTo>
                <a:lnTo>
                  <a:pt x="216122" y="53435"/>
                </a:lnTo>
                <a:lnTo>
                  <a:pt x="198119" y="24955"/>
                </a:lnTo>
                <a:lnTo>
                  <a:pt x="171021" y="6119"/>
                </a:lnTo>
                <a:lnTo>
                  <a:pt x="140207" y="0"/>
                </a:lnTo>
                <a:lnTo>
                  <a:pt x="109394" y="6738"/>
                </a:lnTo>
                <a:lnTo>
                  <a:pt x="82295" y="26479"/>
                </a:lnTo>
                <a:lnTo>
                  <a:pt x="65460" y="51363"/>
                </a:lnTo>
                <a:lnTo>
                  <a:pt x="58483" y="80390"/>
                </a:lnTo>
                <a:lnTo>
                  <a:pt x="61507" y="110275"/>
                </a:lnTo>
                <a:lnTo>
                  <a:pt x="74675" y="137731"/>
                </a:lnTo>
                <a:close/>
              </a:path>
            </a:pathLst>
          </a:custGeom>
          <a:ln w="14454">
            <a:solidFill>
              <a:srgbClr val="4576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307378" y="4059666"/>
            <a:ext cx="249381" cy="22591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347556" y="4067736"/>
            <a:ext cx="209549" cy="217954"/>
          </a:xfrm>
          <a:custGeom>
            <a:avLst/>
            <a:gdLst/>
            <a:ahLst/>
            <a:cxnLst/>
            <a:rect l="l" t="t" r="r" b="b"/>
            <a:pathLst>
              <a:path w="230504" h="247014">
                <a:moveTo>
                  <a:pt x="0" y="211835"/>
                </a:moveTo>
                <a:lnTo>
                  <a:pt x="32813" y="227599"/>
                </a:lnTo>
                <a:lnTo>
                  <a:pt x="67055" y="238505"/>
                </a:lnTo>
                <a:lnTo>
                  <a:pt x="102441" y="244840"/>
                </a:lnTo>
                <a:lnTo>
                  <a:pt x="138683" y="246887"/>
                </a:lnTo>
                <a:lnTo>
                  <a:pt x="150090" y="246054"/>
                </a:lnTo>
                <a:lnTo>
                  <a:pt x="161353" y="243649"/>
                </a:lnTo>
                <a:lnTo>
                  <a:pt x="172331" y="239815"/>
                </a:lnTo>
                <a:lnTo>
                  <a:pt x="182879" y="234695"/>
                </a:lnTo>
                <a:lnTo>
                  <a:pt x="187451" y="239267"/>
                </a:lnTo>
                <a:lnTo>
                  <a:pt x="224742" y="214812"/>
                </a:lnTo>
                <a:lnTo>
                  <a:pt x="230123" y="204215"/>
                </a:lnTo>
                <a:lnTo>
                  <a:pt x="230123" y="111251"/>
                </a:lnTo>
                <a:lnTo>
                  <a:pt x="223813" y="75223"/>
                </a:lnTo>
                <a:lnTo>
                  <a:pt x="208216" y="43624"/>
                </a:lnTo>
                <a:lnTo>
                  <a:pt x="184904" y="18026"/>
                </a:lnTo>
                <a:lnTo>
                  <a:pt x="155447" y="0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305992" y="4058323"/>
            <a:ext cx="69273" cy="196663"/>
          </a:xfrm>
          <a:custGeom>
            <a:avLst/>
            <a:gdLst/>
            <a:ahLst/>
            <a:cxnLst/>
            <a:rect l="l" t="t" r="r" b="b"/>
            <a:pathLst>
              <a:path w="76200" h="222885">
                <a:moveTo>
                  <a:pt x="76199" y="0"/>
                </a:moveTo>
                <a:lnTo>
                  <a:pt x="46077" y="19145"/>
                </a:lnTo>
                <a:lnTo>
                  <a:pt x="22669" y="45719"/>
                </a:lnTo>
                <a:lnTo>
                  <a:pt x="6977" y="78009"/>
                </a:lnTo>
                <a:lnTo>
                  <a:pt x="0" y="114299"/>
                </a:lnTo>
                <a:lnTo>
                  <a:pt x="1523" y="167639"/>
                </a:lnTo>
                <a:lnTo>
                  <a:pt x="16763" y="202691"/>
                </a:lnTo>
                <a:lnTo>
                  <a:pt x="28955" y="208787"/>
                </a:lnTo>
                <a:lnTo>
                  <a:pt x="35051" y="205739"/>
                </a:lnTo>
                <a:lnTo>
                  <a:pt x="35051" y="213359"/>
                </a:lnTo>
                <a:lnTo>
                  <a:pt x="39623" y="219455"/>
                </a:lnTo>
                <a:lnTo>
                  <a:pt x="45719" y="222503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361411" y="3937298"/>
            <a:ext cx="148243" cy="15195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360025" y="3937298"/>
            <a:ext cx="150091" cy="152400"/>
          </a:xfrm>
          <a:custGeom>
            <a:avLst/>
            <a:gdLst/>
            <a:ahLst/>
            <a:cxnLst/>
            <a:rect l="l" t="t" r="r" b="b"/>
            <a:pathLst>
              <a:path w="165100" h="172720">
                <a:moveTo>
                  <a:pt x="164591" y="86867"/>
                </a:moveTo>
                <a:lnTo>
                  <a:pt x="158162" y="52720"/>
                </a:lnTo>
                <a:lnTo>
                  <a:pt x="140588" y="25145"/>
                </a:lnTo>
                <a:lnTo>
                  <a:pt x="114442" y="6715"/>
                </a:lnTo>
                <a:lnTo>
                  <a:pt x="82295" y="0"/>
                </a:lnTo>
                <a:lnTo>
                  <a:pt x="50792" y="6715"/>
                </a:lnTo>
                <a:lnTo>
                  <a:pt x="24574" y="25145"/>
                </a:lnTo>
                <a:lnTo>
                  <a:pt x="6643" y="52720"/>
                </a:lnTo>
                <a:lnTo>
                  <a:pt x="0" y="86867"/>
                </a:lnTo>
                <a:lnTo>
                  <a:pt x="6643" y="120134"/>
                </a:lnTo>
                <a:lnTo>
                  <a:pt x="24574" y="147256"/>
                </a:lnTo>
                <a:lnTo>
                  <a:pt x="50792" y="165520"/>
                </a:lnTo>
                <a:lnTo>
                  <a:pt x="82295" y="172211"/>
                </a:lnTo>
                <a:lnTo>
                  <a:pt x="114442" y="165520"/>
                </a:lnTo>
                <a:lnTo>
                  <a:pt x="140588" y="147256"/>
                </a:lnTo>
                <a:lnTo>
                  <a:pt x="158162" y="120134"/>
                </a:lnTo>
                <a:lnTo>
                  <a:pt x="164591" y="86867"/>
                </a:lnTo>
                <a:close/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333139" y="4095973"/>
            <a:ext cx="27132" cy="143996"/>
          </a:xfrm>
          <a:custGeom>
            <a:avLst/>
            <a:gdLst/>
            <a:ahLst/>
            <a:cxnLst/>
            <a:rect l="l" t="t" r="r" b="b"/>
            <a:pathLst>
              <a:path w="29845" h="163195">
                <a:moveTo>
                  <a:pt x="5191" y="163067"/>
                </a:moveTo>
                <a:lnTo>
                  <a:pt x="0" y="120872"/>
                </a:lnTo>
                <a:lnTo>
                  <a:pt x="2524" y="79247"/>
                </a:lnTo>
                <a:lnTo>
                  <a:pt x="12477" y="38766"/>
                </a:lnTo>
                <a:lnTo>
                  <a:pt x="29575" y="0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502728" y="4122867"/>
            <a:ext cx="14432" cy="152400"/>
          </a:xfrm>
          <a:custGeom>
            <a:avLst/>
            <a:gdLst/>
            <a:ahLst/>
            <a:cxnLst/>
            <a:rect l="l" t="t" r="r" b="b"/>
            <a:pathLst>
              <a:path w="15875" h="172720">
                <a:moveTo>
                  <a:pt x="12191" y="172211"/>
                </a:moveTo>
                <a:lnTo>
                  <a:pt x="15644" y="128801"/>
                </a:lnTo>
                <a:lnTo>
                  <a:pt x="14668" y="85534"/>
                </a:lnTo>
                <a:lnTo>
                  <a:pt x="9405" y="42552"/>
                </a:lnTo>
                <a:lnTo>
                  <a:pt x="0" y="0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375265" y="4056977"/>
            <a:ext cx="112568" cy="30256"/>
          </a:xfrm>
          <a:custGeom>
            <a:avLst/>
            <a:gdLst/>
            <a:ahLst/>
            <a:cxnLst/>
            <a:rect l="l" t="t" r="r" b="b"/>
            <a:pathLst>
              <a:path w="123825" h="34289">
                <a:moveTo>
                  <a:pt x="0" y="0"/>
                </a:moveTo>
                <a:lnTo>
                  <a:pt x="24526" y="23002"/>
                </a:lnTo>
                <a:lnTo>
                  <a:pt x="54482" y="34289"/>
                </a:lnTo>
                <a:lnTo>
                  <a:pt x="86153" y="33004"/>
                </a:lnTo>
                <a:lnTo>
                  <a:pt x="115823" y="18287"/>
                </a:lnTo>
                <a:lnTo>
                  <a:pt x="118871" y="15239"/>
                </a:lnTo>
                <a:lnTo>
                  <a:pt x="121919" y="12191"/>
                </a:lnTo>
                <a:lnTo>
                  <a:pt x="123443" y="10667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305992" y="3937971"/>
            <a:ext cx="251114" cy="347943"/>
          </a:xfrm>
          <a:custGeom>
            <a:avLst/>
            <a:gdLst/>
            <a:ahLst/>
            <a:cxnLst/>
            <a:rect l="l" t="t" r="r" b="b"/>
            <a:pathLst>
              <a:path w="276225" h="394335">
                <a:moveTo>
                  <a:pt x="76199" y="136397"/>
                </a:moveTo>
                <a:lnTo>
                  <a:pt x="46720" y="155543"/>
                </a:lnTo>
                <a:lnTo>
                  <a:pt x="23240" y="182117"/>
                </a:lnTo>
                <a:lnTo>
                  <a:pt x="7191" y="214407"/>
                </a:lnTo>
                <a:lnTo>
                  <a:pt x="0" y="250697"/>
                </a:lnTo>
                <a:lnTo>
                  <a:pt x="1523" y="304037"/>
                </a:lnTo>
                <a:lnTo>
                  <a:pt x="16763" y="339089"/>
                </a:lnTo>
                <a:lnTo>
                  <a:pt x="28955" y="345185"/>
                </a:lnTo>
                <a:lnTo>
                  <a:pt x="35051" y="342137"/>
                </a:lnTo>
                <a:lnTo>
                  <a:pt x="35051" y="349757"/>
                </a:lnTo>
                <a:lnTo>
                  <a:pt x="78533" y="374665"/>
                </a:lnTo>
                <a:lnTo>
                  <a:pt x="148161" y="391906"/>
                </a:lnTo>
                <a:lnTo>
                  <a:pt x="184403" y="393953"/>
                </a:lnTo>
                <a:lnTo>
                  <a:pt x="195810" y="393120"/>
                </a:lnTo>
                <a:lnTo>
                  <a:pt x="207073" y="390715"/>
                </a:lnTo>
                <a:lnTo>
                  <a:pt x="218051" y="386881"/>
                </a:lnTo>
                <a:lnTo>
                  <a:pt x="228599" y="381761"/>
                </a:lnTo>
                <a:lnTo>
                  <a:pt x="233171" y="386333"/>
                </a:lnTo>
                <a:lnTo>
                  <a:pt x="270462" y="361878"/>
                </a:lnTo>
                <a:lnTo>
                  <a:pt x="275843" y="351281"/>
                </a:lnTo>
                <a:lnTo>
                  <a:pt x="275843" y="265937"/>
                </a:lnTo>
                <a:lnTo>
                  <a:pt x="271248" y="228076"/>
                </a:lnTo>
                <a:lnTo>
                  <a:pt x="256222" y="193928"/>
                </a:lnTo>
                <a:lnTo>
                  <a:pt x="232338" y="166068"/>
                </a:lnTo>
                <a:lnTo>
                  <a:pt x="201167" y="147065"/>
                </a:lnTo>
                <a:lnTo>
                  <a:pt x="199643" y="147065"/>
                </a:lnTo>
                <a:lnTo>
                  <a:pt x="217646" y="117943"/>
                </a:lnTo>
                <a:lnTo>
                  <a:pt x="223646" y="85534"/>
                </a:lnTo>
                <a:lnTo>
                  <a:pt x="217646" y="53411"/>
                </a:lnTo>
                <a:lnTo>
                  <a:pt x="199643" y="25145"/>
                </a:lnTo>
                <a:lnTo>
                  <a:pt x="172545" y="6286"/>
                </a:lnTo>
                <a:lnTo>
                  <a:pt x="141731" y="0"/>
                </a:lnTo>
                <a:lnTo>
                  <a:pt x="110918" y="6286"/>
                </a:lnTo>
                <a:lnTo>
                  <a:pt x="83819" y="25145"/>
                </a:lnTo>
                <a:lnTo>
                  <a:pt x="66984" y="50672"/>
                </a:lnTo>
                <a:lnTo>
                  <a:pt x="60007" y="79628"/>
                </a:lnTo>
                <a:lnTo>
                  <a:pt x="63031" y="109156"/>
                </a:lnTo>
                <a:lnTo>
                  <a:pt x="76199" y="136397"/>
                </a:lnTo>
                <a:close/>
              </a:path>
            </a:pathLst>
          </a:custGeom>
          <a:ln w="14454">
            <a:solidFill>
              <a:srgbClr val="4576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040483" y="3428999"/>
            <a:ext cx="153555" cy="258296"/>
          </a:xfrm>
          <a:custGeom>
            <a:avLst/>
            <a:gdLst/>
            <a:ahLst/>
            <a:cxnLst/>
            <a:rect l="l" t="t" r="r" b="b"/>
            <a:pathLst>
              <a:path w="168910" h="292735">
                <a:moveTo>
                  <a:pt x="168616" y="280416"/>
                </a:moveTo>
                <a:lnTo>
                  <a:pt x="27353" y="0"/>
                </a:lnTo>
                <a:lnTo>
                  <a:pt x="0" y="0"/>
                </a:lnTo>
                <a:lnTo>
                  <a:pt x="145756" y="292608"/>
                </a:lnTo>
                <a:lnTo>
                  <a:pt x="168616" y="280416"/>
                </a:lnTo>
                <a:close/>
              </a:path>
            </a:pathLst>
          </a:custGeom>
          <a:solidFill>
            <a:srgbClr val="0074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040483" y="3428999"/>
            <a:ext cx="153555" cy="258296"/>
          </a:xfrm>
          <a:custGeom>
            <a:avLst/>
            <a:gdLst/>
            <a:ahLst/>
            <a:cxnLst/>
            <a:rect l="l" t="t" r="r" b="b"/>
            <a:pathLst>
              <a:path w="168910" h="292735">
                <a:moveTo>
                  <a:pt x="168616" y="280416"/>
                </a:moveTo>
                <a:lnTo>
                  <a:pt x="27353" y="0"/>
                </a:lnTo>
                <a:lnTo>
                  <a:pt x="0" y="0"/>
                </a:lnTo>
                <a:lnTo>
                  <a:pt x="145756" y="292608"/>
                </a:lnTo>
                <a:lnTo>
                  <a:pt x="168616" y="280416"/>
                </a:lnTo>
                <a:close/>
              </a:path>
            </a:pathLst>
          </a:custGeom>
          <a:solidFill>
            <a:srgbClr val="0074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430683" y="3429000"/>
            <a:ext cx="24823" cy="191060"/>
          </a:xfrm>
          <a:custGeom>
            <a:avLst/>
            <a:gdLst/>
            <a:ahLst/>
            <a:cxnLst/>
            <a:rect l="l" t="t" r="r" b="b"/>
            <a:pathLst>
              <a:path w="27304" h="216535">
                <a:moveTo>
                  <a:pt x="0" y="216408"/>
                </a:moveTo>
                <a:lnTo>
                  <a:pt x="26724" y="216408"/>
                </a:lnTo>
                <a:lnTo>
                  <a:pt x="26724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solidFill>
            <a:srgbClr val="0074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430683" y="3429000"/>
            <a:ext cx="24823" cy="191060"/>
          </a:xfrm>
          <a:custGeom>
            <a:avLst/>
            <a:gdLst/>
            <a:ahLst/>
            <a:cxnLst/>
            <a:rect l="l" t="t" r="r" b="b"/>
            <a:pathLst>
              <a:path w="27304" h="216535">
                <a:moveTo>
                  <a:pt x="0" y="216408"/>
                </a:moveTo>
                <a:lnTo>
                  <a:pt x="26724" y="216408"/>
                </a:lnTo>
                <a:lnTo>
                  <a:pt x="26724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solidFill>
            <a:srgbClr val="0074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692534" y="3429000"/>
            <a:ext cx="135082" cy="257175"/>
          </a:xfrm>
          <a:custGeom>
            <a:avLst/>
            <a:gdLst/>
            <a:ahLst/>
            <a:cxnLst/>
            <a:rect l="l" t="t" r="r" b="b"/>
            <a:pathLst>
              <a:path w="148589" h="291464">
                <a:moveTo>
                  <a:pt x="148407" y="0"/>
                </a:moveTo>
                <a:lnTo>
                  <a:pt x="121603" y="0"/>
                </a:lnTo>
                <a:lnTo>
                  <a:pt x="0" y="281940"/>
                </a:lnTo>
                <a:lnTo>
                  <a:pt x="22859" y="291084"/>
                </a:lnTo>
                <a:lnTo>
                  <a:pt x="148407" y="0"/>
                </a:lnTo>
                <a:close/>
              </a:path>
            </a:pathLst>
          </a:custGeom>
          <a:solidFill>
            <a:srgbClr val="0074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692534" y="3429000"/>
            <a:ext cx="135082" cy="257175"/>
          </a:xfrm>
          <a:custGeom>
            <a:avLst/>
            <a:gdLst/>
            <a:ahLst/>
            <a:cxnLst/>
            <a:rect l="l" t="t" r="r" b="b"/>
            <a:pathLst>
              <a:path w="148589" h="291464">
                <a:moveTo>
                  <a:pt x="148407" y="0"/>
                </a:moveTo>
                <a:lnTo>
                  <a:pt x="121603" y="0"/>
                </a:lnTo>
                <a:lnTo>
                  <a:pt x="0" y="281940"/>
                </a:lnTo>
                <a:lnTo>
                  <a:pt x="22859" y="291084"/>
                </a:lnTo>
                <a:lnTo>
                  <a:pt x="148407" y="0"/>
                </a:lnTo>
                <a:close/>
              </a:path>
            </a:pathLst>
          </a:custGeom>
          <a:solidFill>
            <a:srgbClr val="0074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889269" y="3428999"/>
            <a:ext cx="304223" cy="322729"/>
          </a:xfrm>
          <a:custGeom>
            <a:avLst/>
            <a:gdLst/>
            <a:ahLst/>
            <a:cxnLst/>
            <a:rect l="l" t="t" r="r" b="b"/>
            <a:pathLst>
              <a:path w="334645" h="365760">
                <a:moveTo>
                  <a:pt x="334119" y="0"/>
                </a:moveTo>
                <a:lnTo>
                  <a:pt x="300247" y="0"/>
                </a:lnTo>
                <a:lnTo>
                  <a:pt x="0" y="348996"/>
                </a:lnTo>
                <a:lnTo>
                  <a:pt x="18287" y="365760"/>
                </a:lnTo>
                <a:lnTo>
                  <a:pt x="334119" y="0"/>
                </a:lnTo>
                <a:close/>
              </a:path>
            </a:pathLst>
          </a:custGeom>
          <a:solidFill>
            <a:srgbClr val="0074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889269" y="3428999"/>
            <a:ext cx="304223" cy="322729"/>
          </a:xfrm>
          <a:custGeom>
            <a:avLst/>
            <a:gdLst/>
            <a:ahLst/>
            <a:cxnLst/>
            <a:rect l="l" t="t" r="r" b="b"/>
            <a:pathLst>
              <a:path w="334645" h="365760">
                <a:moveTo>
                  <a:pt x="334119" y="0"/>
                </a:moveTo>
                <a:lnTo>
                  <a:pt x="300247" y="0"/>
                </a:lnTo>
                <a:lnTo>
                  <a:pt x="0" y="348996"/>
                </a:lnTo>
                <a:lnTo>
                  <a:pt x="18287" y="365760"/>
                </a:lnTo>
                <a:lnTo>
                  <a:pt x="334119" y="0"/>
                </a:lnTo>
                <a:close/>
              </a:path>
            </a:pathLst>
          </a:custGeom>
          <a:solidFill>
            <a:srgbClr val="0074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125094" y="3432361"/>
            <a:ext cx="2350077" cy="0"/>
          </a:xfrm>
          <a:custGeom>
            <a:avLst/>
            <a:gdLst/>
            <a:ahLst/>
            <a:cxnLst/>
            <a:rect l="l" t="t" r="r" b="b"/>
            <a:pathLst>
              <a:path w="2585084">
                <a:moveTo>
                  <a:pt x="0" y="0"/>
                </a:moveTo>
                <a:lnTo>
                  <a:pt x="2584703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125094" y="3432361"/>
            <a:ext cx="2350077" cy="0"/>
          </a:xfrm>
          <a:custGeom>
            <a:avLst/>
            <a:gdLst/>
            <a:ahLst/>
            <a:cxnLst/>
            <a:rect l="l" t="t" r="r" b="b"/>
            <a:pathLst>
              <a:path w="2585084">
                <a:moveTo>
                  <a:pt x="0" y="0"/>
                </a:moveTo>
                <a:lnTo>
                  <a:pt x="2584703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845530" y="3618603"/>
            <a:ext cx="954809" cy="630891"/>
          </a:xfrm>
          <a:custGeom>
            <a:avLst/>
            <a:gdLst/>
            <a:ahLst/>
            <a:cxnLst/>
            <a:rect l="l" t="t" r="r" b="b"/>
            <a:pathLst>
              <a:path w="1050290" h="715010">
                <a:moveTo>
                  <a:pt x="524255" y="714755"/>
                </a:moveTo>
                <a:lnTo>
                  <a:pt x="524255" y="0"/>
                </a:lnTo>
                <a:lnTo>
                  <a:pt x="467128" y="2097"/>
                </a:lnTo>
                <a:lnTo>
                  <a:pt x="411784" y="8245"/>
                </a:lnTo>
                <a:lnTo>
                  <a:pt x="358542" y="18227"/>
                </a:lnTo>
                <a:lnTo>
                  <a:pt x="307722" y="31825"/>
                </a:lnTo>
                <a:lnTo>
                  <a:pt x="259644" y="48824"/>
                </a:lnTo>
                <a:lnTo>
                  <a:pt x="214627" y="69006"/>
                </a:lnTo>
                <a:lnTo>
                  <a:pt x="172992" y="92155"/>
                </a:lnTo>
                <a:lnTo>
                  <a:pt x="135058" y="118054"/>
                </a:lnTo>
                <a:lnTo>
                  <a:pt x="101144" y="146486"/>
                </a:lnTo>
                <a:lnTo>
                  <a:pt x="71571" y="177235"/>
                </a:lnTo>
                <a:lnTo>
                  <a:pt x="46658" y="210083"/>
                </a:lnTo>
                <a:lnTo>
                  <a:pt x="26724" y="244815"/>
                </a:lnTo>
                <a:lnTo>
                  <a:pt x="12090" y="281212"/>
                </a:lnTo>
                <a:lnTo>
                  <a:pt x="3075" y="319060"/>
                </a:lnTo>
                <a:lnTo>
                  <a:pt x="0" y="358139"/>
                </a:lnTo>
                <a:lnTo>
                  <a:pt x="3075" y="396934"/>
                </a:lnTo>
                <a:lnTo>
                  <a:pt x="12090" y="434535"/>
                </a:lnTo>
                <a:lnTo>
                  <a:pt x="26724" y="470720"/>
                </a:lnTo>
                <a:lnTo>
                  <a:pt x="46658" y="505273"/>
                </a:lnTo>
                <a:lnTo>
                  <a:pt x="71571" y="537971"/>
                </a:lnTo>
                <a:lnTo>
                  <a:pt x="101144" y="568598"/>
                </a:lnTo>
                <a:lnTo>
                  <a:pt x="135058" y="596932"/>
                </a:lnTo>
                <a:lnTo>
                  <a:pt x="172992" y="622755"/>
                </a:lnTo>
                <a:lnTo>
                  <a:pt x="214627" y="645846"/>
                </a:lnTo>
                <a:lnTo>
                  <a:pt x="259644" y="665987"/>
                </a:lnTo>
                <a:lnTo>
                  <a:pt x="307722" y="682959"/>
                </a:lnTo>
                <a:lnTo>
                  <a:pt x="358542" y="696541"/>
                </a:lnTo>
                <a:lnTo>
                  <a:pt x="411784" y="706514"/>
                </a:lnTo>
                <a:lnTo>
                  <a:pt x="467128" y="712658"/>
                </a:lnTo>
                <a:lnTo>
                  <a:pt x="524255" y="714755"/>
                </a:lnTo>
                <a:close/>
              </a:path>
              <a:path w="1050290" h="715010">
                <a:moveTo>
                  <a:pt x="876812" y="622755"/>
                </a:moveTo>
                <a:lnTo>
                  <a:pt x="876812" y="92155"/>
                </a:lnTo>
                <a:lnTo>
                  <a:pt x="835078" y="69006"/>
                </a:lnTo>
                <a:lnTo>
                  <a:pt x="835078" y="645846"/>
                </a:lnTo>
                <a:lnTo>
                  <a:pt x="876812" y="622755"/>
                </a:lnTo>
                <a:close/>
              </a:path>
              <a:path w="1050290" h="715010">
                <a:moveTo>
                  <a:pt x="1050035" y="358139"/>
                </a:moveTo>
                <a:lnTo>
                  <a:pt x="1046959" y="319060"/>
                </a:lnTo>
                <a:lnTo>
                  <a:pt x="1037941" y="281212"/>
                </a:lnTo>
                <a:lnTo>
                  <a:pt x="1023298" y="244815"/>
                </a:lnTo>
                <a:lnTo>
                  <a:pt x="1003348" y="210083"/>
                </a:lnTo>
                <a:lnTo>
                  <a:pt x="978407" y="177235"/>
                </a:lnTo>
                <a:lnTo>
                  <a:pt x="978407" y="537971"/>
                </a:lnTo>
                <a:lnTo>
                  <a:pt x="1003348" y="505273"/>
                </a:lnTo>
                <a:lnTo>
                  <a:pt x="1023298" y="470720"/>
                </a:lnTo>
                <a:lnTo>
                  <a:pt x="1037941" y="434535"/>
                </a:lnTo>
                <a:lnTo>
                  <a:pt x="1046959" y="396934"/>
                </a:lnTo>
                <a:lnTo>
                  <a:pt x="1050035" y="35813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839990" y="3613225"/>
            <a:ext cx="965777" cy="641537"/>
          </a:xfrm>
          <a:custGeom>
            <a:avLst/>
            <a:gdLst/>
            <a:ahLst/>
            <a:cxnLst/>
            <a:rect l="l" t="t" r="r" b="b"/>
            <a:pathLst>
              <a:path w="1062354" h="727075">
                <a:moveTo>
                  <a:pt x="1062227" y="364235"/>
                </a:moveTo>
                <a:lnTo>
                  <a:pt x="1059179" y="326135"/>
                </a:lnTo>
                <a:lnTo>
                  <a:pt x="1045463" y="271271"/>
                </a:lnTo>
                <a:lnTo>
                  <a:pt x="1019555" y="220979"/>
                </a:lnTo>
                <a:lnTo>
                  <a:pt x="984503" y="173735"/>
                </a:lnTo>
                <a:lnTo>
                  <a:pt x="940307" y="131063"/>
                </a:lnTo>
                <a:lnTo>
                  <a:pt x="923543" y="118871"/>
                </a:lnTo>
                <a:lnTo>
                  <a:pt x="905255" y="105155"/>
                </a:lnTo>
                <a:lnTo>
                  <a:pt x="886967" y="92963"/>
                </a:lnTo>
                <a:lnTo>
                  <a:pt x="827531" y="60959"/>
                </a:lnTo>
                <a:lnTo>
                  <a:pt x="804671" y="51815"/>
                </a:lnTo>
                <a:lnTo>
                  <a:pt x="783335" y="42671"/>
                </a:lnTo>
                <a:lnTo>
                  <a:pt x="760475" y="35051"/>
                </a:lnTo>
                <a:lnTo>
                  <a:pt x="736091" y="28955"/>
                </a:lnTo>
                <a:lnTo>
                  <a:pt x="713231" y="21335"/>
                </a:lnTo>
                <a:lnTo>
                  <a:pt x="688847" y="16763"/>
                </a:lnTo>
                <a:lnTo>
                  <a:pt x="662939" y="10667"/>
                </a:lnTo>
                <a:lnTo>
                  <a:pt x="585215" y="1523"/>
                </a:lnTo>
                <a:lnTo>
                  <a:pt x="557783" y="0"/>
                </a:lnTo>
                <a:lnTo>
                  <a:pt x="504443" y="0"/>
                </a:lnTo>
                <a:lnTo>
                  <a:pt x="449579" y="4571"/>
                </a:lnTo>
                <a:lnTo>
                  <a:pt x="399287" y="10667"/>
                </a:lnTo>
                <a:lnTo>
                  <a:pt x="373379" y="16763"/>
                </a:lnTo>
                <a:lnTo>
                  <a:pt x="348995" y="21335"/>
                </a:lnTo>
                <a:lnTo>
                  <a:pt x="324611" y="28955"/>
                </a:lnTo>
                <a:lnTo>
                  <a:pt x="301751" y="35051"/>
                </a:lnTo>
                <a:lnTo>
                  <a:pt x="278891" y="44195"/>
                </a:lnTo>
                <a:lnTo>
                  <a:pt x="234695" y="60959"/>
                </a:lnTo>
                <a:lnTo>
                  <a:pt x="193547" y="82295"/>
                </a:lnTo>
                <a:lnTo>
                  <a:pt x="175259" y="94487"/>
                </a:lnTo>
                <a:lnTo>
                  <a:pt x="156971" y="105155"/>
                </a:lnTo>
                <a:lnTo>
                  <a:pt x="138683" y="118871"/>
                </a:lnTo>
                <a:lnTo>
                  <a:pt x="121919" y="131063"/>
                </a:lnTo>
                <a:lnTo>
                  <a:pt x="106679" y="144779"/>
                </a:lnTo>
                <a:lnTo>
                  <a:pt x="77723" y="173735"/>
                </a:lnTo>
                <a:lnTo>
                  <a:pt x="64007" y="188975"/>
                </a:lnTo>
                <a:lnTo>
                  <a:pt x="53339" y="205739"/>
                </a:lnTo>
                <a:lnTo>
                  <a:pt x="42671" y="220979"/>
                </a:lnTo>
                <a:lnTo>
                  <a:pt x="24383" y="254507"/>
                </a:lnTo>
                <a:lnTo>
                  <a:pt x="6095" y="307847"/>
                </a:lnTo>
                <a:lnTo>
                  <a:pt x="0" y="344423"/>
                </a:lnTo>
                <a:lnTo>
                  <a:pt x="0" y="382523"/>
                </a:lnTo>
                <a:lnTo>
                  <a:pt x="6095" y="419099"/>
                </a:lnTo>
                <a:lnTo>
                  <a:pt x="10667" y="437387"/>
                </a:lnTo>
                <a:lnTo>
                  <a:pt x="12191" y="441959"/>
                </a:lnTo>
                <a:lnTo>
                  <a:pt x="12191" y="364235"/>
                </a:lnTo>
                <a:lnTo>
                  <a:pt x="15239" y="327659"/>
                </a:lnTo>
                <a:lnTo>
                  <a:pt x="28955" y="275843"/>
                </a:lnTo>
                <a:lnTo>
                  <a:pt x="53339" y="227075"/>
                </a:lnTo>
                <a:lnTo>
                  <a:pt x="86867" y="182879"/>
                </a:lnTo>
                <a:lnTo>
                  <a:pt x="114299" y="153923"/>
                </a:lnTo>
                <a:lnTo>
                  <a:pt x="129539" y="141731"/>
                </a:lnTo>
                <a:lnTo>
                  <a:pt x="146303" y="128015"/>
                </a:lnTo>
                <a:lnTo>
                  <a:pt x="163067" y="115823"/>
                </a:lnTo>
                <a:lnTo>
                  <a:pt x="181355" y="105155"/>
                </a:lnTo>
                <a:lnTo>
                  <a:pt x="201167" y="92963"/>
                </a:lnTo>
                <a:lnTo>
                  <a:pt x="219455" y="82295"/>
                </a:lnTo>
                <a:lnTo>
                  <a:pt x="283463" y="54863"/>
                </a:lnTo>
                <a:lnTo>
                  <a:pt x="306323" y="47243"/>
                </a:lnTo>
                <a:lnTo>
                  <a:pt x="329183" y="41147"/>
                </a:lnTo>
                <a:lnTo>
                  <a:pt x="352043" y="33527"/>
                </a:lnTo>
                <a:lnTo>
                  <a:pt x="400811" y="24383"/>
                </a:lnTo>
                <a:lnTo>
                  <a:pt x="426719" y="19811"/>
                </a:lnTo>
                <a:lnTo>
                  <a:pt x="451103" y="16763"/>
                </a:lnTo>
                <a:lnTo>
                  <a:pt x="478535" y="13715"/>
                </a:lnTo>
                <a:lnTo>
                  <a:pt x="504443" y="13715"/>
                </a:lnTo>
                <a:lnTo>
                  <a:pt x="530351" y="12191"/>
                </a:lnTo>
                <a:lnTo>
                  <a:pt x="557783" y="13715"/>
                </a:lnTo>
                <a:lnTo>
                  <a:pt x="583691" y="13715"/>
                </a:lnTo>
                <a:lnTo>
                  <a:pt x="635507" y="19811"/>
                </a:lnTo>
                <a:lnTo>
                  <a:pt x="661415" y="24383"/>
                </a:lnTo>
                <a:lnTo>
                  <a:pt x="710183" y="33527"/>
                </a:lnTo>
                <a:lnTo>
                  <a:pt x="733043" y="41147"/>
                </a:lnTo>
                <a:lnTo>
                  <a:pt x="755903" y="47243"/>
                </a:lnTo>
                <a:lnTo>
                  <a:pt x="778763" y="54863"/>
                </a:lnTo>
                <a:lnTo>
                  <a:pt x="842771" y="82295"/>
                </a:lnTo>
                <a:lnTo>
                  <a:pt x="861059" y="92963"/>
                </a:lnTo>
                <a:lnTo>
                  <a:pt x="880871" y="105155"/>
                </a:lnTo>
                <a:lnTo>
                  <a:pt x="899159" y="115823"/>
                </a:lnTo>
                <a:lnTo>
                  <a:pt x="915923" y="128015"/>
                </a:lnTo>
                <a:lnTo>
                  <a:pt x="932687" y="141731"/>
                </a:lnTo>
                <a:lnTo>
                  <a:pt x="947927" y="153923"/>
                </a:lnTo>
                <a:lnTo>
                  <a:pt x="975359" y="182879"/>
                </a:lnTo>
                <a:lnTo>
                  <a:pt x="1008887" y="228599"/>
                </a:lnTo>
                <a:lnTo>
                  <a:pt x="1033271" y="277367"/>
                </a:lnTo>
                <a:lnTo>
                  <a:pt x="1046987" y="327659"/>
                </a:lnTo>
                <a:lnTo>
                  <a:pt x="1050035" y="364235"/>
                </a:lnTo>
                <a:lnTo>
                  <a:pt x="1050035" y="441959"/>
                </a:lnTo>
                <a:lnTo>
                  <a:pt x="1051559" y="437387"/>
                </a:lnTo>
                <a:lnTo>
                  <a:pt x="1056131" y="419099"/>
                </a:lnTo>
                <a:lnTo>
                  <a:pt x="1059179" y="400811"/>
                </a:lnTo>
                <a:lnTo>
                  <a:pt x="1062227" y="364235"/>
                </a:lnTo>
                <a:close/>
              </a:path>
              <a:path w="1062354" h="727075">
                <a:moveTo>
                  <a:pt x="1050035" y="441959"/>
                </a:moveTo>
                <a:lnTo>
                  <a:pt x="1050035" y="364235"/>
                </a:lnTo>
                <a:lnTo>
                  <a:pt x="1046987" y="399287"/>
                </a:lnTo>
                <a:lnTo>
                  <a:pt x="1043939" y="417575"/>
                </a:lnTo>
                <a:lnTo>
                  <a:pt x="1025651" y="467867"/>
                </a:lnTo>
                <a:lnTo>
                  <a:pt x="987551" y="530351"/>
                </a:lnTo>
                <a:lnTo>
                  <a:pt x="961643" y="559307"/>
                </a:lnTo>
                <a:lnTo>
                  <a:pt x="931163" y="586739"/>
                </a:lnTo>
                <a:lnTo>
                  <a:pt x="897635" y="611123"/>
                </a:lnTo>
                <a:lnTo>
                  <a:pt x="880871" y="623315"/>
                </a:lnTo>
                <a:lnTo>
                  <a:pt x="841247" y="644651"/>
                </a:lnTo>
                <a:lnTo>
                  <a:pt x="778763" y="672083"/>
                </a:lnTo>
                <a:lnTo>
                  <a:pt x="733043" y="687323"/>
                </a:lnTo>
                <a:lnTo>
                  <a:pt x="685799" y="699515"/>
                </a:lnTo>
                <a:lnTo>
                  <a:pt x="583691" y="713231"/>
                </a:lnTo>
                <a:lnTo>
                  <a:pt x="557783" y="714755"/>
                </a:lnTo>
                <a:lnTo>
                  <a:pt x="504443" y="714755"/>
                </a:lnTo>
                <a:lnTo>
                  <a:pt x="477011" y="713231"/>
                </a:lnTo>
                <a:lnTo>
                  <a:pt x="451103" y="710183"/>
                </a:lnTo>
                <a:lnTo>
                  <a:pt x="426719" y="707135"/>
                </a:lnTo>
                <a:lnTo>
                  <a:pt x="400811" y="704087"/>
                </a:lnTo>
                <a:lnTo>
                  <a:pt x="327659" y="687323"/>
                </a:lnTo>
                <a:lnTo>
                  <a:pt x="283463" y="672083"/>
                </a:lnTo>
                <a:lnTo>
                  <a:pt x="240791" y="653795"/>
                </a:lnTo>
                <a:lnTo>
                  <a:pt x="219455" y="644651"/>
                </a:lnTo>
                <a:lnTo>
                  <a:pt x="181355" y="623315"/>
                </a:lnTo>
                <a:lnTo>
                  <a:pt x="129539" y="586739"/>
                </a:lnTo>
                <a:lnTo>
                  <a:pt x="100583" y="559307"/>
                </a:lnTo>
                <a:lnTo>
                  <a:pt x="74675" y="530351"/>
                </a:lnTo>
                <a:lnTo>
                  <a:pt x="44195" y="483107"/>
                </a:lnTo>
                <a:lnTo>
                  <a:pt x="35051" y="467867"/>
                </a:lnTo>
                <a:lnTo>
                  <a:pt x="22859" y="434339"/>
                </a:lnTo>
                <a:lnTo>
                  <a:pt x="18287" y="416051"/>
                </a:lnTo>
                <a:lnTo>
                  <a:pt x="15239" y="399287"/>
                </a:lnTo>
                <a:lnTo>
                  <a:pt x="12191" y="364235"/>
                </a:lnTo>
                <a:lnTo>
                  <a:pt x="12191" y="441959"/>
                </a:lnTo>
                <a:lnTo>
                  <a:pt x="32003" y="489203"/>
                </a:lnTo>
                <a:lnTo>
                  <a:pt x="53339" y="522731"/>
                </a:lnTo>
                <a:lnTo>
                  <a:pt x="77723" y="553211"/>
                </a:lnTo>
                <a:lnTo>
                  <a:pt x="121919" y="595883"/>
                </a:lnTo>
                <a:lnTo>
                  <a:pt x="175259" y="633983"/>
                </a:lnTo>
                <a:lnTo>
                  <a:pt x="214883" y="655319"/>
                </a:lnTo>
                <a:lnTo>
                  <a:pt x="234695" y="665987"/>
                </a:lnTo>
                <a:lnTo>
                  <a:pt x="278891" y="684275"/>
                </a:lnTo>
                <a:lnTo>
                  <a:pt x="324611" y="699515"/>
                </a:lnTo>
                <a:lnTo>
                  <a:pt x="373379" y="711707"/>
                </a:lnTo>
                <a:lnTo>
                  <a:pt x="425195" y="720851"/>
                </a:lnTo>
                <a:lnTo>
                  <a:pt x="477011" y="725423"/>
                </a:lnTo>
                <a:lnTo>
                  <a:pt x="504443" y="726947"/>
                </a:lnTo>
                <a:lnTo>
                  <a:pt x="557783" y="726947"/>
                </a:lnTo>
                <a:lnTo>
                  <a:pt x="611123" y="723899"/>
                </a:lnTo>
                <a:lnTo>
                  <a:pt x="688847" y="711707"/>
                </a:lnTo>
                <a:lnTo>
                  <a:pt x="737615" y="699515"/>
                </a:lnTo>
                <a:lnTo>
                  <a:pt x="783335" y="684275"/>
                </a:lnTo>
                <a:lnTo>
                  <a:pt x="827531" y="665987"/>
                </a:lnTo>
                <a:lnTo>
                  <a:pt x="847343" y="655319"/>
                </a:lnTo>
                <a:lnTo>
                  <a:pt x="868679" y="644651"/>
                </a:lnTo>
                <a:lnTo>
                  <a:pt x="923543" y="609599"/>
                </a:lnTo>
                <a:lnTo>
                  <a:pt x="970787" y="568451"/>
                </a:lnTo>
                <a:lnTo>
                  <a:pt x="1008887" y="522731"/>
                </a:lnTo>
                <a:lnTo>
                  <a:pt x="1030223" y="489203"/>
                </a:lnTo>
                <a:lnTo>
                  <a:pt x="1045463" y="455675"/>
                </a:lnTo>
                <a:lnTo>
                  <a:pt x="1050035" y="441959"/>
                </a:lnTo>
                <a:close/>
              </a:path>
            </a:pathLst>
          </a:custGeom>
          <a:solidFill>
            <a:srgbClr val="227C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7403870" y="3934609"/>
            <a:ext cx="250766" cy="22591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7444048" y="3942677"/>
            <a:ext cx="210705" cy="217954"/>
          </a:xfrm>
          <a:custGeom>
            <a:avLst/>
            <a:gdLst/>
            <a:ahLst/>
            <a:cxnLst/>
            <a:rect l="l" t="t" r="r" b="b"/>
            <a:pathLst>
              <a:path w="231775" h="247014">
                <a:moveTo>
                  <a:pt x="0" y="213359"/>
                </a:moveTo>
                <a:lnTo>
                  <a:pt x="32813" y="228457"/>
                </a:lnTo>
                <a:lnTo>
                  <a:pt x="67055" y="239267"/>
                </a:lnTo>
                <a:lnTo>
                  <a:pt x="102441" y="245506"/>
                </a:lnTo>
                <a:lnTo>
                  <a:pt x="138683" y="246887"/>
                </a:lnTo>
                <a:lnTo>
                  <a:pt x="150090" y="246054"/>
                </a:lnTo>
                <a:lnTo>
                  <a:pt x="161353" y="243649"/>
                </a:lnTo>
                <a:lnTo>
                  <a:pt x="172331" y="239815"/>
                </a:lnTo>
                <a:lnTo>
                  <a:pt x="182879" y="234695"/>
                </a:lnTo>
                <a:lnTo>
                  <a:pt x="187451" y="240791"/>
                </a:lnTo>
                <a:lnTo>
                  <a:pt x="195071" y="240791"/>
                </a:lnTo>
                <a:lnTo>
                  <a:pt x="201167" y="237743"/>
                </a:lnTo>
                <a:lnTo>
                  <a:pt x="210859" y="232100"/>
                </a:lnTo>
                <a:lnTo>
                  <a:pt x="219265" y="224599"/>
                </a:lnTo>
                <a:lnTo>
                  <a:pt x="226242" y="215669"/>
                </a:lnTo>
                <a:lnTo>
                  <a:pt x="231647" y="205739"/>
                </a:lnTo>
                <a:lnTo>
                  <a:pt x="231647" y="111251"/>
                </a:lnTo>
                <a:lnTo>
                  <a:pt x="224670" y="75866"/>
                </a:lnTo>
                <a:lnTo>
                  <a:pt x="208978" y="44195"/>
                </a:lnTo>
                <a:lnTo>
                  <a:pt x="185570" y="18240"/>
                </a:lnTo>
                <a:lnTo>
                  <a:pt x="155447" y="0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7403868" y="3934609"/>
            <a:ext cx="69273" cy="196663"/>
          </a:xfrm>
          <a:custGeom>
            <a:avLst/>
            <a:gdLst/>
            <a:ahLst/>
            <a:cxnLst/>
            <a:rect l="l" t="t" r="r" b="b"/>
            <a:pathLst>
              <a:path w="76200" h="222885">
                <a:moveTo>
                  <a:pt x="76199" y="0"/>
                </a:moveTo>
                <a:lnTo>
                  <a:pt x="45862" y="19145"/>
                </a:lnTo>
                <a:lnTo>
                  <a:pt x="22097" y="45719"/>
                </a:lnTo>
                <a:lnTo>
                  <a:pt x="6334" y="78009"/>
                </a:lnTo>
                <a:lnTo>
                  <a:pt x="0" y="114299"/>
                </a:lnTo>
                <a:lnTo>
                  <a:pt x="0" y="166115"/>
                </a:lnTo>
                <a:lnTo>
                  <a:pt x="1119" y="176307"/>
                </a:lnTo>
                <a:lnTo>
                  <a:pt x="4381" y="185927"/>
                </a:lnTo>
                <a:lnTo>
                  <a:pt x="9644" y="194405"/>
                </a:lnTo>
                <a:lnTo>
                  <a:pt x="16763" y="201167"/>
                </a:lnTo>
                <a:lnTo>
                  <a:pt x="21335" y="207263"/>
                </a:lnTo>
                <a:lnTo>
                  <a:pt x="27431" y="207263"/>
                </a:lnTo>
                <a:lnTo>
                  <a:pt x="33527" y="205739"/>
                </a:lnTo>
                <a:lnTo>
                  <a:pt x="35051" y="211835"/>
                </a:lnTo>
                <a:lnTo>
                  <a:pt x="38099" y="217931"/>
                </a:lnTo>
                <a:lnTo>
                  <a:pt x="44195" y="222503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457902" y="3813586"/>
            <a:ext cx="149628" cy="15195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457901" y="3813586"/>
            <a:ext cx="150091" cy="152400"/>
          </a:xfrm>
          <a:custGeom>
            <a:avLst/>
            <a:gdLst/>
            <a:ahLst/>
            <a:cxnLst/>
            <a:rect l="l" t="t" r="r" b="b"/>
            <a:pathLst>
              <a:path w="165100" h="172720">
                <a:moveTo>
                  <a:pt x="164591" y="85343"/>
                </a:moveTo>
                <a:lnTo>
                  <a:pt x="157948" y="52077"/>
                </a:lnTo>
                <a:lnTo>
                  <a:pt x="140017" y="24955"/>
                </a:lnTo>
                <a:lnTo>
                  <a:pt x="113799" y="6691"/>
                </a:lnTo>
                <a:lnTo>
                  <a:pt x="82295" y="0"/>
                </a:lnTo>
                <a:lnTo>
                  <a:pt x="50149" y="6691"/>
                </a:lnTo>
                <a:lnTo>
                  <a:pt x="24002" y="24955"/>
                </a:lnTo>
                <a:lnTo>
                  <a:pt x="6429" y="52077"/>
                </a:lnTo>
                <a:lnTo>
                  <a:pt x="0" y="85343"/>
                </a:lnTo>
                <a:lnTo>
                  <a:pt x="6429" y="118848"/>
                </a:lnTo>
                <a:lnTo>
                  <a:pt x="24002" y="146494"/>
                </a:lnTo>
                <a:lnTo>
                  <a:pt x="50149" y="165282"/>
                </a:lnTo>
                <a:lnTo>
                  <a:pt x="82295" y="172211"/>
                </a:lnTo>
                <a:lnTo>
                  <a:pt x="113799" y="165282"/>
                </a:lnTo>
                <a:lnTo>
                  <a:pt x="140017" y="146494"/>
                </a:lnTo>
                <a:lnTo>
                  <a:pt x="157948" y="118848"/>
                </a:lnTo>
                <a:lnTo>
                  <a:pt x="164591" y="85343"/>
                </a:lnTo>
                <a:close/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430430" y="3972261"/>
            <a:ext cx="27709" cy="143996"/>
          </a:xfrm>
          <a:custGeom>
            <a:avLst/>
            <a:gdLst/>
            <a:ahLst/>
            <a:cxnLst/>
            <a:rect l="l" t="t" r="r" b="b"/>
            <a:pathLst>
              <a:path w="30479" h="163195">
                <a:moveTo>
                  <a:pt x="4310" y="163067"/>
                </a:moveTo>
                <a:lnTo>
                  <a:pt x="0" y="120872"/>
                </a:lnTo>
                <a:lnTo>
                  <a:pt x="2976" y="79247"/>
                </a:lnTo>
                <a:lnTo>
                  <a:pt x="13096" y="38766"/>
                </a:lnTo>
                <a:lnTo>
                  <a:pt x="30218" y="0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600604" y="3997810"/>
            <a:ext cx="13276" cy="152400"/>
          </a:xfrm>
          <a:custGeom>
            <a:avLst/>
            <a:gdLst/>
            <a:ahLst/>
            <a:cxnLst/>
            <a:rect l="l" t="t" r="r" b="b"/>
            <a:pathLst>
              <a:path w="14604" h="172720">
                <a:moveTo>
                  <a:pt x="10667" y="172211"/>
                </a:moveTo>
                <a:lnTo>
                  <a:pt x="14144" y="128801"/>
                </a:lnTo>
                <a:lnTo>
                  <a:pt x="13334" y="85534"/>
                </a:lnTo>
                <a:lnTo>
                  <a:pt x="8524" y="42552"/>
                </a:lnTo>
                <a:lnTo>
                  <a:pt x="0" y="0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473141" y="3933265"/>
            <a:ext cx="112568" cy="29696"/>
          </a:xfrm>
          <a:custGeom>
            <a:avLst/>
            <a:gdLst/>
            <a:ahLst/>
            <a:cxnLst/>
            <a:rect l="l" t="t" r="r" b="b"/>
            <a:pathLst>
              <a:path w="123825" h="33654">
                <a:moveTo>
                  <a:pt x="0" y="0"/>
                </a:moveTo>
                <a:lnTo>
                  <a:pt x="24288" y="22764"/>
                </a:lnTo>
                <a:lnTo>
                  <a:pt x="53720" y="33527"/>
                </a:lnTo>
                <a:lnTo>
                  <a:pt x="84867" y="31718"/>
                </a:lnTo>
                <a:lnTo>
                  <a:pt x="114299" y="16763"/>
                </a:lnTo>
                <a:lnTo>
                  <a:pt x="117347" y="15239"/>
                </a:lnTo>
                <a:lnTo>
                  <a:pt x="120395" y="12191"/>
                </a:lnTo>
                <a:lnTo>
                  <a:pt x="123443" y="9143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7403868" y="3812913"/>
            <a:ext cx="251114" cy="347943"/>
          </a:xfrm>
          <a:custGeom>
            <a:avLst/>
            <a:gdLst/>
            <a:ahLst/>
            <a:cxnLst/>
            <a:rect l="l" t="t" r="r" b="b"/>
            <a:pathLst>
              <a:path w="276225" h="394335">
                <a:moveTo>
                  <a:pt x="76199" y="137921"/>
                </a:moveTo>
                <a:lnTo>
                  <a:pt x="46077" y="157067"/>
                </a:lnTo>
                <a:lnTo>
                  <a:pt x="22669" y="183641"/>
                </a:lnTo>
                <a:lnTo>
                  <a:pt x="6977" y="215931"/>
                </a:lnTo>
                <a:lnTo>
                  <a:pt x="0" y="252221"/>
                </a:lnTo>
                <a:lnTo>
                  <a:pt x="0" y="304037"/>
                </a:lnTo>
                <a:lnTo>
                  <a:pt x="1119" y="314229"/>
                </a:lnTo>
                <a:lnTo>
                  <a:pt x="4381" y="323849"/>
                </a:lnTo>
                <a:lnTo>
                  <a:pt x="9644" y="332327"/>
                </a:lnTo>
                <a:lnTo>
                  <a:pt x="16763" y="339089"/>
                </a:lnTo>
                <a:lnTo>
                  <a:pt x="21335" y="345185"/>
                </a:lnTo>
                <a:lnTo>
                  <a:pt x="27431" y="345185"/>
                </a:lnTo>
                <a:lnTo>
                  <a:pt x="33527" y="343661"/>
                </a:lnTo>
                <a:lnTo>
                  <a:pt x="35051" y="349757"/>
                </a:lnTo>
                <a:lnTo>
                  <a:pt x="77009" y="375523"/>
                </a:lnTo>
                <a:lnTo>
                  <a:pt x="146637" y="392572"/>
                </a:lnTo>
                <a:lnTo>
                  <a:pt x="182879" y="393953"/>
                </a:lnTo>
                <a:lnTo>
                  <a:pt x="194286" y="393120"/>
                </a:lnTo>
                <a:lnTo>
                  <a:pt x="205549" y="390715"/>
                </a:lnTo>
                <a:lnTo>
                  <a:pt x="216527" y="386881"/>
                </a:lnTo>
                <a:lnTo>
                  <a:pt x="227075" y="381761"/>
                </a:lnTo>
                <a:lnTo>
                  <a:pt x="231647" y="387857"/>
                </a:lnTo>
                <a:lnTo>
                  <a:pt x="239267" y="387857"/>
                </a:lnTo>
                <a:lnTo>
                  <a:pt x="245363" y="384809"/>
                </a:lnTo>
                <a:lnTo>
                  <a:pt x="255055" y="379166"/>
                </a:lnTo>
                <a:lnTo>
                  <a:pt x="263461" y="371665"/>
                </a:lnTo>
                <a:lnTo>
                  <a:pt x="270438" y="362735"/>
                </a:lnTo>
                <a:lnTo>
                  <a:pt x="275843" y="352805"/>
                </a:lnTo>
                <a:lnTo>
                  <a:pt x="275843" y="267461"/>
                </a:lnTo>
                <a:lnTo>
                  <a:pt x="271224" y="228933"/>
                </a:lnTo>
                <a:lnTo>
                  <a:pt x="256031" y="194690"/>
                </a:lnTo>
                <a:lnTo>
                  <a:pt x="231695" y="166735"/>
                </a:lnTo>
                <a:lnTo>
                  <a:pt x="199643" y="147065"/>
                </a:lnTo>
                <a:lnTo>
                  <a:pt x="217646" y="118586"/>
                </a:lnTo>
                <a:lnTo>
                  <a:pt x="223646" y="86105"/>
                </a:lnTo>
                <a:lnTo>
                  <a:pt x="217646" y="53625"/>
                </a:lnTo>
                <a:lnTo>
                  <a:pt x="199643" y="25145"/>
                </a:lnTo>
                <a:lnTo>
                  <a:pt x="172545" y="6286"/>
                </a:lnTo>
                <a:lnTo>
                  <a:pt x="141731" y="0"/>
                </a:lnTo>
                <a:lnTo>
                  <a:pt x="110918" y="6286"/>
                </a:lnTo>
                <a:lnTo>
                  <a:pt x="83819" y="25145"/>
                </a:lnTo>
                <a:lnTo>
                  <a:pt x="66984" y="50911"/>
                </a:lnTo>
                <a:lnTo>
                  <a:pt x="60007" y="80390"/>
                </a:lnTo>
                <a:lnTo>
                  <a:pt x="63031" y="110442"/>
                </a:lnTo>
                <a:lnTo>
                  <a:pt x="76199" y="137921"/>
                </a:lnTo>
                <a:close/>
              </a:path>
            </a:pathLst>
          </a:custGeom>
          <a:ln w="14454">
            <a:solidFill>
              <a:srgbClr val="4576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7184968" y="3761143"/>
            <a:ext cx="249381" cy="22591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225145" y="3769210"/>
            <a:ext cx="209549" cy="217954"/>
          </a:xfrm>
          <a:custGeom>
            <a:avLst/>
            <a:gdLst/>
            <a:ahLst/>
            <a:cxnLst/>
            <a:rect l="l" t="t" r="r" b="b"/>
            <a:pathLst>
              <a:path w="230504" h="247014">
                <a:moveTo>
                  <a:pt x="0" y="211835"/>
                </a:moveTo>
                <a:lnTo>
                  <a:pt x="32813" y="227599"/>
                </a:lnTo>
                <a:lnTo>
                  <a:pt x="67055" y="238505"/>
                </a:lnTo>
                <a:lnTo>
                  <a:pt x="102441" y="244840"/>
                </a:lnTo>
                <a:lnTo>
                  <a:pt x="138683" y="246887"/>
                </a:lnTo>
                <a:lnTo>
                  <a:pt x="150090" y="246054"/>
                </a:lnTo>
                <a:lnTo>
                  <a:pt x="161353" y="243649"/>
                </a:lnTo>
                <a:lnTo>
                  <a:pt x="172331" y="239815"/>
                </a:lnTo>
                <a:lnTo>
                  <a:pt x="182879" y="234695"/>
                </a:lnTo>
                <a:lnTo>
                  <a:pt x="187451" y="239267"/>
                </a:lnTo>
                <a:lnTo>
                  <a:pt x="224956" y="214812"/>
                </a:lnTo>
                <a:lnTo>
                  <a:pt x="230123" y="204215"/>
                </a:lnTo>
                <a:lnTo>
                  <a:pt x="230123" y="111251"/>
                </a:lnTo>
                <a:lnTo>
                  <a:pt x="224027" y="75223"/>
                </a:lnTo>
                <a:lnTo>
                  <a:pt x="208787" y="43624"/>
                </a:lnTo>
                <a:lnTo>
                  <a:pt x="185546" y="18026"/>
                </a:lnTo>
                <a:lnTo>
                  <a:pt x="155447" y="0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184967" y="3759797"/>
            <a:ext cx="68118" cy="196663"/>
          </a:xfrm>
          <a:custGeom>
            <a:avLst/>
            <a:gdLst/>
            <a:ahLst/>
            <a:cxnLst/>
            <a:rect l="l" t="t" r="r" b="b"/>
            <a:pathLst>
              <a:path w="74929" h="222885">
                <a:moveTo>
                  <a:pt x="74675" y="0"/>
                </a:moveTo>
                <a:lnTo>
                  <a:pt x="44576" y="19145"/>
                </a:lnTo>
                <a:lnTo>
                  <a:pt x="21335" y="45719"/>
                </a:lnTo>
                <a:lnTo>
                  <a:pt x="6095" y="78009"/>
                </a:lnTo>
                <a:lnTo>
                  <a:pt x="0" y="114299"/>
                </a:lnTo>
                <a:lnTo>
                  <a:pt x="0" y="167639"/>
                </a:lnTo>
                <a:lnTo>
                  <a:pt x="15239" y="202691"/>
                </a:lnTo>
                <a:lnTo>
                  <a:pt x="27431" y="208787"/>
                </a:lnTo>
                <a:lnTo>
                  <a:pt x="33527" y="205739"/>
                </a:lnTo>
                <a:lnTo>
                  <a:pt x="33527" y="213359"/>
                </a:lnTo>
                <a:lnTo>
                  <a:pt x="38099" y="219455"/>
                </a:lnTo>
                <a:lnTo>
                  <a:pt x="44195" y="222503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239000" y="3638774"/>
            <a:ext cx="148243" cy="15195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239001" y="3638774"/>
            <a:ext cx="148359" cy="152400"/>
          </a:xfrm>
          <a:custGeom>
            <a:avLst/>
            <a:gdLst/>
            <a:ahLst/>
            <a:cxnLst/>
            <a:rect l="l" t="t" r="r" b="b"/>
            <a:pathLst>
              <a:path w="163195" h="172720">
                <a:moveTo>
                  <a:pt x="163067" y="86867"/>
                </a:moveTo>
                <a:lnTo>
                  <a:pt x="156638" y="52720"/>
                </a:lnTo>
                <a:lnTo>
                  <a:pt x="139064" y="25145"/>
                </a:lnTo>
                <a:lnTo>
                  <a:pt x="112918" y="6715"/>
                </a:lnTo>
                <a:lnTo>
                  <a:pt x="80771" y="0"/>
                </a:lnTo>
                <a:lnTo>
                  <a:pt x="49506" y="6715"/>
                </a:lnTo>
                <a:lnTo>
                  <a:pt x="23812" y="25145"/>
                </a:lnTo>
                <a:lnTo>
                  <a:pt x="6405" y="52720"/>
                </a:lnTo>
                <a:lnTo>
                  <a:pt x="0" y="86867"/>
                </a:lnTo>
                <a:lnTo>
                  <a:pt x="6405" y="120134"/>
                </a:lnTo>
                <a:lnTo>
                  <a:pt x="23812" y="147256"/>
                </a:lnTo>
                <a:lnTo>
                  <a:pt x="49506" y="165520"/>
                </a:lnTo>
                <a:lnTo>
                  <a:pt x="80771" y="172211"/>
                </a:lnTo>
                <a:lnTo>
                  <a:pt x="112918" y="165520"/>
                </a:lnTo>
                <a:lnTo>
                  <a:pt x="139064" y="147256"/>
                </a:lnTo>
                <a:lnTo>
                  <a:pt x="156638" y="120134"/>
                </a:lnTo>
                <a:lnTo>
                  <a:pt x="163067" y="86867"/>
                </a:lnTo>
                <a:close/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7211334" y="3797450"/>
            <a:ext cx="27709" cy="143996"/>
          </a:xfrm>
          <a:custGeom>
            <a:avLst/>
            <a:gdLst/>
            <a:ahLst/>
            <a:cxnLst/>
            <a:rect l="l" t="t" r="r" b="b"/>
            <a:pathLst>
              <a:path w="30479" h="163195">
                <a:moveTo>
                  <a:pt x="4524" y="163067"/>
                </a:moveTo>
                <a:lnTo>
                  <a:pt x="0" y="120872"/>
                </a:lnTo>
                <a:lnTo>
                  <a:pt x="2619" y="79247"/>
                </a:lnTo>
                <a:lnTo>
                  <a:pt x="12668" y="38766"/>
                </a:lnTo>
                <a:lnTo>
                  <a:pt x="30432" y="0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7380316" y="3824343"/>
            <a:ext cx="14432" cy="152400"/>
          </a:xfrm>
          <a:custGeom>
            <a:avLst/>
            <a:gdLst/>
            <a:ahLst/>
            <a:cxnLst/>
            <a:rect l="l" t="t" r="r" b="b"/>
            <a:pathLst>
              <a:path w="15875" h="172720">
                <a:moveTo>
                  <a:pt x="12191" y="172211"/>
                </a:moveTo>
                <a:lnTo>
                  <a:pt x="15644" y="128801"/>
                </a:lnTo>
                <a:lnTo>
                  <a:pt x="14668" y="85534"/>
                </a:lnTo>
                <a:lnTo>
                  <a:pt x="9405" y="42552"/>
                </a:lnTo>
                <a:lnTo>
                  <a:pt x="0" y="0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7252855" y="3758452"/>
            <a:ext cx="113723" cy="30256"/>
          </a:xfrm>
          <a:custGeom>
            <a:avLst/>
            <a:gdLst/>
            <a:ahLst/>
            <a:cxnLst/>
            <a:rect l="l" t="t" r="r" b="b"/>
            <a:pathLst>
              <a:path w="125095" h="34289">
                <a:moveTo>
                  <a:pt x="0" y="0"/>
                </a:moveTo>
                <a:lnTo>
                  <a:pt x="24526" y="23002"/>
                </a:lnTo>
                <a:lnTo>
                  <a:pt x="54482" y="34289"/>
                </a:lnTo>
                <a:lnTo>
                  <a:pt x="86153" y="33004"/>
                </a:lnTo>
                <a:lnTo>
                  <a:pt x="115823" y="18287"/>
                </a:lnTo>
                <a:lnTo>
                  <a:pt x="118871" y="15239"/>
                </a:lnTo>
                <a:lnTo>
                  <a:pt x="121919" y="12191"/>
                </a:lnTo>
                <a:lnTo>
                  <a:pt x="124967" y="10667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7184967" y="3639446"/>
            <a:ext cx="249382" cy="347943"/>
          </a:xfrm>
          <a:custGeom>
            <a:avLst/>
            <a:gdLst/>
            <a:ahLst/>
            <a:cxnLst/>
            <a:rect l="l" t="t" r="r" b="b"/>
            <a:pathLst>
              <a:path w="274320" h="394335">
                <a:moveTo>
                  <a:pt x="74675" y="136397"/>
                </a:moveTo>
                <a:lnTo>
                  <a:pt x="45219" y="155543"/>
                </a:lnTo>
                <a:lnTo>
                  <a:pt x="21907" y="182117"/>
                </a:lnTo>
                <a:lnTo>
                  <a:pt x="6310" y="214407"/>
                </a:lnTo>
                <a:lnTo>
                  <a:pt x="0" y="250697"/>
                </a:lnTo>
                <a:lnTo>
                  <a:pt x="0" y="304037"/>
                </a:lnTo>
                <a:lnTo>
                  <a:pt x="15239" y="339089"/>
                </a:lnTo>
                <a:lnTo>
                  <a:pt x="27431" y="345185"/>
                </a:lnTo>
                <a:lnTo>
                  <a:pt x="33527" y="342137"/>
                </a:lnTo>
                <a:lnTo>
                  <a:pt x="33527" y="349757"/>
                </a:lnTo>
                <a:lnTo>
                  <a:pt x="77009" y="374665"/>
                </a:lnTo>
                <a:lnTo>
                  <a:pt x="146637" y="391906"/>
                </a:lnTo>
                <a:lnTo>
                  <a:pt x="182879" y="393953"/>
                </a:lnTo>
                <a:lnTo>
                  <a:pt x="194286" y="393120"/>
                </a:lnTo>
                <a:lnTo>
                  <a:pt x="205549" y="390715"/>
                </a:lnTo>
                <a:lnTo>
                  <a:pt x="216527" y="386881"/>
                </a:lnTo>
                <a:lnTo>
                  <a:pt x="227075" y="381761"/>
                </a:lnTo>
                <a:lnTo>
                  <a:pt x="231647" y="386333"/>
                </a:lnTo>
                <a:lnTo>
                  <a:pt x="269152" y="361878"/>
                </a:lnTo>
                <a:lnTo>
                  <a:pt x="274319" y="351281"/>
                </a:lnTo>
                <a:lnTo>
                  <a:pt x="274319" y="265937"/>
                </a:lnTo>
                <a:lnTo>
                  <a:pt x="269724" y="228076"/>
                </a:lnTo>
                <a:lnTo>
                  <a:pt x="254698" y="193928"/>
                </a:lnTo>
                <a:lnTo>
                  <a:pt x="230814" y="166068"/>
                </a:lnTo>
                <a:lnTo>
                  <a:pt x="199643" y="147065"/>
                </a:lnTo>
                <a:lnTo>
                  <a:pt x="198119" y="145541"/>
                </a:lnTo>
                <a:lnTo>
                  <a:pt x="216122" y="117300"/>
                </a:lnTo>
                <a:lnTo>
                  <a:pt x="222122" y="85343"/>
                </a:lnTo>
                <a:lnTo>
                  <a:pt x="216122" y="53387"/>
                </a:lnTo>
                <a:lnTo>
                  <a:pt x="198119" y="25145"/>
                </a:lnTo>
                <a:lnTo>
                  <a:pt x="171021" y="6286"/>
                </a:lnTo>
                <a:lnTo>
                  <a:pt x="140207" y="0"/>
                </a:lnTo>
                <a:lnTo>
                  <a:pt x="109394" y="6286"/>
                </a:lnTo>
                <a:lnTo>
                  <a:pt x="82295" y="25145"/>
                </a:lnTo>
                <a:lnTo>
                  <a:pt x="65460" y="50672"/>
                </a:lnTo>
                <a:lnTo>
                  <a:pt x="58483" y="79628"/>
                </a:lnTo>
                <a:lnTo>
                  <a:pt x="61507" y="109156"/>
                </a:lnTo>
                <a:lnTo>
                  <a:pt x="74675" y="136397"/>
                </a:lnTo>
                <a:close/>
              </a:path>
            </a:pathLst>
          </a:custGeom>
          <a:ln w="14454">
            <a:solidFill>
              <a:srgbClr val="4576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924502" y="3931921"/>
            <a:ext cx="250766" cy="22725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964679" y="3939988"/>
            <a:ext cx="210705" cy="219635"/>
          </a:xfrm>
          <a:custGeom>
            <a:avLst/>
            <a:gdLst/>
            <a:ahLst/>
            <a:cxnLst/>
            <a:rect l="l" t="t" r="r" b="b"/>
            <a:pathLst>
              <a:path w="231775" h="248920">
                <a:moveTo>
                  <a:pt x="0" y="213359"/>
                </a:moveTo>
                <a:lnTo>
                  <a:pt x="33027" y="228480"/>
                </a:lnTo>
                <a:lnTo>
                  <a:pt x="67627" y="239458"/>
                </a:lnTo>
                <a:lnTo>
                  <a:pt x="103084" y="246149"/>
                </a:lnTo>
                <a:lnTo>
                  <a:pt x="138683" y="248411"/>
                </a:lnTo>
                <a:lnTo>
                  <a:pt x="150328" y="247578"/>
                </a:lnTo>
                <a:lnTo>
                  <a:pt x="162115" y="245173"/>
                </a:lnTo>
                <a:lnTo>
                  <a:pt x="173616" y="241339"/>
                </a:lnTo>
                <a:lnTo>
                  <a:pt x="184403" y="236219"/>
                </a:lnTo>
                <a:lnTo>
                  <a:pt x="188975" y="240791"/>
                </a:lnTo>
                <a:lnTo>
                  <a:pt x="226242" y="215693"/>
                </a:lnTo>
                <a:lnTo>
                  <a:pt x="231647" y="205739"/>
                </a:lnTo>
                <a:lnTo>
                  <a:pt x="231647" y="111251"/>
                </a:lnTo>
                <a:lnTo>
                  <a:pt x="224670" y="76080"/>
                </a:lnTo>
                <a:lnTo>
                  <a:pt x="208978" y="44767"/>
                </a:lnTo>
                <a:lnTo>
                  <a:pt x="185570" y="18883"/>
                </a:lnTo>
                <a:lnTo>
                  <a:pt x="155447" y="0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924502" y="3931921"/>
            <a:ext cx="69273" cy="196663"/>
          </a:xfrm>
          <a:custGeom>
            <a:avLst/>
            <a:gdLst/>
            <a:ahLst/>
            <a:cxnLst/>
            <a:rect l="l" t="t" r="r" b="b"/>
            <a:pathLst>
              <a:path w="76200" h="222885">
                <a:moveTo>
                  <a:pt x="76199" y="0"/>
                </a:moveTo>
                <a:lnTo>
                  <a:pt x="46077" y="19145"/>
                </a:lnTo>
                <a:lnTo>
                  <a:pt x="22669" y="45719"/>
                </a:lnTo>
                <a:lnTo>
                  <a:pt x="6977" y="78009"/>
                </a:lnTo>
                <a:lnTo>
                  <a:pt x="0" y="114299"/>
                </a:lnTo>
                <a:lnTo>
                  <a:pt x="0" y="167639"/>
                </a:lnTo>
                <a:lnTo>
                  <a:pt x="16763" y="202691"/>
                </a:lnTo>
                <a:lnTo>
                  <a:pt x="28955" y="208787"/>
                </a:lnTo>
                <a:lnTo>
                  <a:pt x="33527" y="205739"/>
                </a:lnTo>
                <a:lnTo>
                  <a:pt x="35051" y="213359"/>
                </a:lnTo>
                <a:lnTo>
                  <a:pt x="38099" y="219455"/>
                </a:lnTo>
                <a:lnTo>
                  <a:pt x="44195" y="222503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978535" y="3810896"/>
            <a:ext cx="149628" cy="15195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978535" y="3810896"/>
            <a:ext cx="150091" cy="152400"/>
          </a:xfrm>
          <a:custGeom>
            <a:avLst/>
            <a:gdLst/>
            <a:ahLst/>
            <a:cxnLst/>
            <a:rect l="l" t="t" r="r" b="b"/>
            <a:pathLst>
              <a:path w="165100" h="172720">
                <a:moveTo>
                  <a:pt x="164591" y="86867"/>
                </a:moveTo>
                <a:lnTo>
                  <a:pt x="158162" y="52720"/>
                </a:lnTo>
                <a:lnTo>
                  <a:pt x="140588" y="25145"/>
                </a:lnTo>
                <a:lnTo>
                  <a:pt x="114442" y="6715"/>
                </a:lnTo>
                <a:lnTo>
                  <a:pt x="82295" y="0"/>
                </a:lnTo>
                <a:lnTo>
                  <a:pt x="50149" y="6715"/>
                </a:lnTo>
                <a:lnTo>
                  <a:pt x="24002" y="25145"/>
                </a:lnTo>
                <a:lnTo>
                  <a:pt x="6429" y="52720"/>
                </a:lnTo>
                <a:lnTo>
                  <a:pt x="0" y="86867"/>
                </a:lnTo>
                <a:lnTo>
                  <a:pt x="6429" y="120134"/>
                </a:lnTo>
                <a:lnTo>
                  <a:pt x="24002" y="147256"/>
                </a:lnTo>
                <a:lnTo>
                  <a:pt x="50149" y="165520"/>
                </a:lnTo>
                <a:lnTo>
                  <a:pt x="82295" y="172211"/>
                </a:lnTo>
                <a:lnTo>
                  <a:pt x="114442" y="165520"/>
                </a:lnTo>
                <a:lnTo>
                  <a:pt x="140588" y="147256"/>
                </a:lnTo>
                <a:lnTo>
                  <a:pt x="158162" y="120134"/>
                </a:lnTo>
                <a:lnTo>
                  <a:pt x="164591" y="86867"/>
                </a:lnTo>
                <a:close/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951063" y="3969571"/>
            <a:ext cx="27709" cy="143996"/>
          </a:xfrm>
          <a:custGeom>
            <a:avLst/>
            <a:gdLst/>
            <a:ahLst/>
            <a:cxnLst/>
            <a:rect l="l" t="t" r="r" b="b"/>
            <a:pathLst>
              <a:path w="30479" h="163195">
                <a:moveTo>
                  <a:pt x="4310" y="163067"/>
                </a:moveTo>
                <a:lnTo>
                  <a:pt x="0" y="120872"/>
                </a:lnTo>
                <a:lnTo>
                  <a:pt x="2976" y="79247"/>
                </a:lnTo>
                <a:lnTo>
                  <a:pt x="13096" y="38766"/>
                </a:lnTo>
                <a:lnTo>
                  <a:pt x="30218" y="0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121235" y="3996465"/>
            <a:ext cx="13855" cy="152400"/>
          </a:xfrm>
          <a:custGeom>
            <a:avLst/>
            <a:gdLst/>
            <a:ahLst/>
            <a:cxnLst/>
            <a:rect l="l" t="t" r="r" b="b"/>
            <a:pathLst>
              <a:path w="15240" h="172720">
                <a:moveTo>
                  <a:pt x="12191" y="172211"/>
                </a:moveTo>
                <a:lnTo>
                  <a:pt x="15001" y="128801"/>
                </a:lnTo>
                <a:lnTo>
                  <a:pt x="14096" y="85534"/>
                </a:lnTo>
                <a:lnTo>
                  <a:pt x="9191" y="42552"/>
                </a:lnTo>
                <a:lnTo>
                  <a:pt x="0" y="0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993775" y="3930574"/>
            <a:ext cx="112568" cy="30256"/>
          </a:xfrm>
          <a:custGeom>
            <a:avLst/>
            <a:gdLst/>
            <a:ahLst/>
            <a:cxnLst/>
            <a:rect l="l" t="t" r="r" b="b"/>
            <a:pathLst>
              <a:path w="123825" h="34289">
                <a:moveTo>
                  <a:pt x="0" y="0"/>
                </a:moveTo>
                <a:lnTo>
                  <a:pt x="24288" y="22788"/>
                </a:lnTo>
                <a:lnTo>
                  <a:pt x="53720" y="33718"/>
                </a:lnTo>
                <a:lnTo>
                  <a:pt x="84867" y="32361"/>
                </a:lnTo>
                <a:lnTo>
                  <a:pt x="114299" y="18287"/>
                </a:lnTo>
                <a:lnTo>
                  <a:pt x="117347" y="15239"/>
                </a:lnTo>
                <a:lnTo>
                  <a:pt x="120395" y="12191"/>
                </a:lnTo>
                <a:lnTo>
                  <a:pt x="123443" y="9143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924502" y="3811064"/>
            <a:ext cx="251114" cy="348503"/>
          </a:xfrm>
          <a:custGeom>
            <a:avLst/>
            <a:gdLst/>
            <a:ahLst/>
            <a:cxnLst/>
            <a:rect l="l" t="t" r="r" b="b"/>
            <a:pathLst>
              <a:path w="276225" h="394970">
                <a:moveTo>
                  <a:pt x="76199" y="136969"/>
                </a:moveTo>
                <a:lnTo>
                  <a:pt x="46077" y="156114"/>
                </a:lnTo>
                <a:lnTo>
                  <a:pt x="22669" y="182689"/>
                </a:lnTo>
                <a:lnTo>
                  <a:pt x="6977" y="214979"/>
                </a:lnTo>
                <a:lnTo>
                  <a:pt x="0" y="251269"/>
                </a:lnTo>
                <a:lnTo>
                  <a:pt x="0" y="304609"/>
                </a:lnTo>
                <a:lnTo>
                  <a:pt x="16763" y="339661"/>
                </a:lnTo>
                <a:lnTo>
                  <a:pt x="28955" y="345757"/>
                </a:lnTo>
                <a:lnTo>
                  <a:pt x="33527" y="342709"/>
                </a:lnTo>
                <a:lnTo>
                  <a:pt x="35051" y="350329"/>
                </a:lnTo>
                <a:lnTo>
                  <a:pt x="77223" y="374594"/>
                </a:lnTo>
                <a:lnTo>
                  <a:pt x="147280" y="392263"/>
                </a:lnTo>
                <a:lnTo>
                  <a:pt x="182879" y="394525"/>
                </a:lnTo>
                <a:lnTo>
                  <a:pt x="194524" y="393692"/>
                </a:lnTo>
                <a:lnTo>
                  <a:pt x="206311" y="391286"/>
                </a:lnTo>
                <a:lnTo>
                  <a:pt x="217812" y="387453"/>
                </a:lnTo>
                <a:lnTo>
                  <a:pt x="228599" y="382333"/>
                </a:lnTo>
                <a:lnTo>
                  <a:pt x="233171" y="386905"/>
                </a:lnTo>
                <a:lnTo>
                  <a:pt x="270438" y="361807"/>
                </a:lnTo>
                <a:lnTo>
                  <a:pt x="275843" y="351853"/>
                </a:lnTo>
                <a:lnTo>
                  <a:pt x="275843" y="266509"/>
                </a:lnTo>
                <a:lnTo>
                  <a:pt x="271224" y="228623"/>
                </a:lnTo>
                <a:lnTo>
                  <a:pt x="256031" y="194309"/>
                </a:lnTo>
                <a:lnTo>
                  <a:pt x="231695" y="165996"/>
                </a:lnTo>
                <a:lnTo>
                  <a:pt x="199643" y="146113"/>
                </a:lnTo>
                <a:lnTo>
                  <a:pt x="217646" y="117871"/>
                </a:lnTo>
                <a:lnTo>
                  <a:pt x="223646" y="85915"/>
                </a:lnTo>
                <a:lnTo>
                  <a:pt x="217646" y="53959"/>
                </a:lnTo>
                <a:lnTo>
                  <a:pt x="199643" y="25717"/>
                </a:lnTo>
                <a:lnTo>
                  <a:pt x="172545" y="6215"/>
                </a:lnTo>
                <a:lnTo>
                  <a:pt x="141731" y="0"/>
                </a:lnTo>
                <a:lnTo>
                  <a:pt x="110918" y="6643"/>
                </a:lnTo>
                <a:lnTo>
                  <a:pt x="83819" y="25717"/>
                </a:lnTo>
                <a:lnTo>
                  <a:pt x="66984" y="51244"/>
                </a:lnTo>
                <a:lnTo>
                  <a:pt x="60007" y="80200"/>
                </a:lnTo>
                <a:lnTo>
                  <a:pt x="63031" y="109727"/>
                </a:lnTo>
                <a:lnTo>
                  <a:pt x="76199" y="136969"/>
                </a:lnTo>
                <a:close/>
              </a:path>
            </a:pathLst>
          </a:custGeom>
          <a:ln w="14454">
            <a:solidFill>
              <a:srgbClr val="4576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164186" y="3996466"/>
            <a:ext cx="250766" cy="22591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7204364" y="4004534"/>
            <a:ext cx="210705" cy="217954"/>
          </a:xfrm>
          <a:custGeom>
            <a:avLst/>
            <a:gdLst/>
            <a:ahLst/>
            <a:cxnLst/>
            <a:rect l="l" t="t" r="r" b="b"/>
            <a:pathLst>
              <a:path w="231775" h="247014">
                <a:moveTo>
                  <a:pt x="0" y="211835"/>
                </a:moveTo>
                <a:lnTo>
                  <a:pt x="33027" y="227599"/>
                </a:lnTo>
                <a:lnTo>
                  <a:pt x="67627" y="238505"/>
                </a:lnTo>
                <a:lnTo>
                  <a:pt x="103084" y="244840"/>
                </a:lnTo>
                <a:lnTo>
                  <a:pt x="138683" y="246887"/>
                </a:lnTo>
                <a:lnTo>
                  <a:pt x="150090" y="246054"/>
                </a:lnTo>
                <a:lnTo>
                  <a:pt x="161353" y="243649"/>
                </a:lnTo>
                <a:lnTo>
                  <a:pt x="172331" y="239815"/>
                </a:lnTo>
                <a:lnTo>
                  <a:pt x="182879" y="234695"/>
                </a:lnTo>
                <a:lnTo>
                  <a:pt x="188975" y="239267"/>
                </a:lnTo>
                <a:lnTo>
                  <a:pt x="226242" y="214812"/>
                </a:lnTo>
                <a:lnTo>
                  <a:pt x="231647" y="204215"/>
                </a:lnTo>
                <a:lnTo>
                  <a:pt x="231647" y="111251"/>
                </a:lnTo>
                <a:lnTo>
                  <a:pt x="224670" y="75223"/>
                </a:lnTo>
                <a:lnTo>
                  <a:pt x="208978" y="43624"/>
                </a:lnTo>
                <a:lnTo>
                  <a:pt x="185570" y="18026"/>
                </a:lnTo>
                <a:lnTo>
                  <a:pt x="155447" y="0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7164184" y="3996466"/>
            <a:ext cx="69273" cy="194981"/>
          </a:xfrm>
          <a:custGeom>
            <a:avLst/>
            <a:gdLst/>
            <a:ahLst/>
            <a:cxnLst/>
            <a:rect l="l" t="t" r="r" b="b"/>
            <a:pathLst>
              <a:path w="76200" h="220979">
                <a:moveTo>
                  <a:pt x="76199" y="0"/>
                </a:moveTo>
                <a:lnTo>
                  <a:pt x="45862" y="18264"/>
                </a:lnTo>
                <a:lnTo>
                  <a:pt x="22097" y="44386"/>
                </a:lnTo>
                <a:lnTo>
                  <a:pt x="6334" y="76509"/>
                </a:lnTo>
                <a:lnTo>
                  <a:pt x="0" y="112775"/>
                </a:lnTo>
                <a:lnTo>
                  <a:pt x="0" y="166115"/>
                </a:lnTo>
                <a:lnTo>
                  <a:pt x="16763" y="201167"/>
                </a:lnTo>
                <a:lnTo>
                  <a:pt x="27431" y="207263"/>
                </a:lnTo>
                <a:lnTo>
                  <a:pt x="33527" y="204215"/>
                </a:lnTo>
                <a:lnTo>
                  <a:pt x="35051" y="211835"/>
                </a:lnTo>
                <a:lnTo>
                  <a:pt x="38099" y="217931"/>
                </a:lnTo>
                <a:lnTo>
                  <a:pt x="44195" y="220979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7218219" y="3874098"/>
            <a:ext cx="149628" cy="15195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7218218" y="3874098"/>
            <a:ext cx="150091" cy="152400"/>
          </a:xfrm>
          <a:custGeom>
            <a:avLst/>
            <a:gdLst/>
            <a:ahLst/>
            <a:cxnLst/>
            <a:rect l="l" t="t" r="r" b="b"/>
            <a:pathLst>
              <a:path w="165100" h="172720">
                <a:moveTo>
                  <a:pt x="164591" y="86867"/>
                </a:moveTo>
                <a:lnTo>
                  <a:pt x="158162" y="53363"/>
                </a:lnTo>
                <a:lnTo>
                  <a:pt x="140588" y="25717"/>
                </a:lnTo>
                <a:lnTo>
                  <a:pt x="114442" y="6929"/>
                </a:lnTo>
                <a:lnTo>
                  <a:pt x="82295" y="0"/>
                </a:lnTo>
                <a:lnTo>
                  <a:pt x="50149" y="6929"/>
                </a:lnTo>
                <a:lnTo>
                  <a:pt x="24002" y="25717"/>
                </a:lnTo>
                <a:lnTo>
                  <a:pt x="6429" y="53363"/>
                </a:lnTo>
                <a:lnTo>
                  <a:pt x="0" y="86867"/>
                </a:lnTo>
                <a:lnTo>
                  <a:pt x="6429" y="120134"/>
                </a:lnTo>
                <a:lnTo>
                  <a:pt x="24002" y="147256"/>
                </a:lnTo>
                <a:lnTo>
                  <a:pt x="50149" y="165520"/>
                </a:lnTo>
                <a:lnTo>
                  <a:pt x="82295" y="172211"/>
                </a:lnTo>
                <a:lnTo>
                  <a:pt x="114442" y="165520"/>
                </a:lnTo>
                <a:lnTo>
                  <a:pt x="140588" y="147256"/>
                </a:lnTo>
                <a:lnTo>
                  <a:pt x="158162" y="120134"/>
                </a:lnTo>
                <a:lnTo>
                  <a:pt x="164591" y="86867"/>
                </a:lnTo>
                <a:close/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7190746" y="4032773"/>
            <a:ext cx="27709" cy="143996"/>
          </a:xfrm>
          <a:custGeom>
            <a:avLst/>
            <a:gdLst/>
            <a:ahLst/>
            <a:cxnLst/>
            <a:rect l="l" t="t" r="r" b="b"/>
            <a:pathLst>
              <a:path w="30479" h="163195">
                <a:moveTo>
                  <a:pt x="4310" y="163067"/>
                </a:moveTo>
                <a:lnTo>
                  <a:pt x="0" y="120872"/>
                </a:lnTo>
                <a:lnTo>
                  <a:pt x="2976" y="79247"/>
                </a:lnTo>
                <a:lnTo>
                  <a:pt x="13096" y="38766"/>
                </a:lnTo>
                <a:lnTo>
                  <a:pt x="30218" y="0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7360919" y="4059666"/>
            <a:ext cx="13276" cy="152400"/>
          </a:xfrm>
          <a:custGeom>
            <a:avLst/>
            <a:gdLst/>
            <a:ahLst/>
            <a:cxnLst/>
            <a:rect l="l" t="t" r="r" b="b"/>
            <a:pathLst>
              <a:path w="14604" h="172720">
                <a:moveTo>
                  <a:pt x="10667" y="172211"/>
                </a:moveTo>
                <a:lnTo>
                  <a:pt x="14358" y="128801"/>
                </a:lnTo>
                <a:lnTo>
                  <a:pt x="13906" y="85534"/>
                </a:lnTo>
                <a:lnTo>
                  <a:pt x="9167" y="42552"/>
                </a:lnTo>
                <a:lnTo>
                  <a:pt x="0" y="0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7233458" y="3995121"/>
            <a:ext cx="112568" cy="29696"/>
          </a:xfrm>
          <a:custGeom>
            <a:avLst/>
            <a:gdLst/>
            <a:ahLst/>
            <a:cxnLst/>
            <a:rect l="l" t="t" r="r" b="b"/>
            <a:pathLst>
              <a:path w="123825" h="33654">
                <a:moveTo>
                  <a:pt x="0" y="0"/>
                </a:moveTo>
                <a:lnTo>
                  <a:pt x="24288" y="22764"/>
                </a:lnTo>
                <a:lnTo>
                  <a:pt x="53720" y="33527"/>
                </a:lnTo>
                <a:lnTo>
                  <a:pt x="84867" y="31718"/>
                </a:lnTo>
                <a:lnTo>
                  <a:pt x="114299" y="16763"/>
                </a:lnTo>
                <a:lnTo>
                  <a:pt x="117347" y="13715"/>
                </a:lnTo>
                <a:lnTo>
                  <a:pt x="120395" y="12191"/>
                </a:lnTo>
                <a:lnTo>
                  <a:pt x="123443" y="9143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7164185" y="3874769"/>
            <a:ext cx="251114" cy="347943"/>
          </a:xfrm>
          <a:custGeom>
            <a:avLst/>
            <a:gdLst/>
            <a:ahLst/>
            <a:cxnLst/>
            <a:rect l="l" t="t" r="r" b="b"/>
            <a:pathLst>
              <a:path w="276225" h="394335">
                <a:moveTo>
                  <a:pt x="76199" y="137921"/>
                </a:moveTo>
                <a:lnTo>
                  <a:pt x="46077" y="156829"/>
                </a:lnTo>
                <a:lnTo>
                  <a:pt x="22669" y="182879"/>
                </a:lnTo>
                <a:lnTo>
                  <a:pt x="6977" y="214645"/>
                </a:lnTo>
                <a:lnTo>
                  <a:pt x="0" y="250697"/>
                </a:lnTo>
                <a:lnTo>
                  <a:pt x="0" y="304037"/>
                </a:lnTo>
                <a:lnTo>
                  <a:pt x="16763" y="339089"/>
                </a:lnTo>
                <a:lnTo>
                  <a:pt x="27431" y="345185"/>
                </a:lnTo>
                <a:lnTo>
                  <a:pt x="33527" y="342137"/>
                </a:lnTo>
                <a:lnTo>
                  <a:pt x="35051" y="349757"/>
                </a:lnTo>
                <a:lnTo>
                  <a:pt x="77223" y="374665"/>
                </a:lnTo>
                <a:lnTo>
                  <a:pt x="147280" y="391906"/>
                </a:lnTo>
                <a:lnTo>
                  <a:pt x="182879" y="393953"/>
                </a:lnTo>
                <a:lnTo>
                  <a:pt x="194286" y="393120"/>
                </a:lnTo>
                <a:lnTo>
                  <a:pt x="205549" y="390715"/>
                </a:lnTo>
                <a:lnTo>
                  <a:pt x="216527" y="386881"/>
                </a:lnTo>
                <a:lnTo>
                  <a:pt x="227075" y="381761"/>
                </a:lnTo>
                <a:lnTo>
                  <a:pt x="233171" y="386333"/>
                </a:lnTo>
                <a:lnTo>
                  <a:pt x="270438" y="361878"/>
                </a:lnTo>
                <a:lnTo>
                  <a:pt x="275843" y="351281"/>
                </a:lnTo>
                <a:lnTo>
                  <a:pt x="275843" y="265937"/>
                </a:lnTo>
                <a:lnTo>
                  <a:pt x="271224" y="228076"/>
                </a:lnTo>
                <a:lnTo>
                  <a:pt x="256031" y="193928"/>
                </a:lnTo>
                <a:lnTo>
                  <a:pt x="231695" y="166068"/>
                </a:lnTo>
                <a:lnTo>
                  <a:pt x="199643" y="147065"/>
                </a:lnTo>
                <a:lnTo>
                  <a:pt x="217646" y="118586"/>
                </a:lnTo>
                <a:lnTo>
                  <a:pt x="223646" y="86105"/>
                </a:lnTo>
                <a:lnTo>
                  <a:pt x="217646" y="53625"/>
                </a:lnTo>
                <a:lnTo>
                  <a:pt x="199643" y="25145"/>
                </a:lnTo>
                <a:lnTo>
                  <a:pt x="172545" y="6286"/>
                </a:lnTo>
                <a:lnTo>
                  <a:pt x="141731" y="0"/>
                </a:lnTo>
                <a:lnTo>
                  <a:pt x="110918" y="6286"/>
                </a:lnTo>
                <a:lnTo>
                  <a:pt x="83819" y="25145"/>
                </a:lnTo>
                <a:lnTo>
                  <a:pt x="66984" y="50696"/>
                </a:lnTo>
                <a:lnTo>
                  <a:pt x="60007" y="79819"/>
                </a:lnTo>
                <a:lnTo>
                  <a:pt x="63031" y="109799"/>
                </a:lnTo>
                <a:lnTo>
                  <a:pt x="76199" y="137921"/>
                </a:lnTo>
                <a:close/>
              </a:path>
            </a:pathLst>
          </a:custGeom>
          <a:ln w="14454">
            <a:solidFill>
              <a:srgbClr val="4576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445134" y="3429000"/>
            <a:ext cx="116032" cy="318807"/>
          </a:xfrm>
          <a:custGeom>
            <a:avLst/>
            <a:gdLst/>
            <a:ahLst/>
            <a:cxnLst/>
            <a:rect l="l" t="t" r="r" b="b"/>
            <a:pathLst>
              <a:path w="127634" h="361314">
                <a:moveTo>
                  <a:pt x="127415" y="0"/>
                </a:moveTo>
                <a:lnTo>
                  <a:pt x="100968" y="0"/>
                </a:lnTo>
                <a:lnTo>
                  <a:pt x="0" y="355092"/>
                </a:lnTo>
                <a:lnTo>
                  <a:pt x="24383" y="361188"/>
                </a:lnTo>
                <a:lnTo>
                  <a:pt x="127415" y="0"/>
                </a:lnTo>
                <a:close/>
              </a:path>
            </a:pathLst>
          </a:custGeom>
          <a:solidFill>
            <a:srgbClr val="0074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445134" y="3429000"/>
            <a:ext cx="116032" cy="318807"/>
          </a:xfrm>
          <a:custGeom>
            <a:avLst/>
            <a:gdLst/>
            <a:ahLst/>
            <a:cxnLst/>
            <a:rect l="l" t="t" r="r" b="b"/>
            <a:pathLst>
              <a:path w="127634" h="361314">
                <a:moveTo>
                  <a:pt x="127415" y="0"/>
                </a:moveTo>
                <a:lnTo>
                  <a:pt x="100968" y="0"/>
                </a:lnTo>
                <a:lnTo>
                  <a:pt x="0" y="355092"/>
                </a:lnTo>
                <a:lnTo>
                  <a:pt x="24383" y="361188"/>
                </a:lnTo>
                <a:lnTo>
                  <a:pt x="127415" y="0"/>
                </a:lnTo>
                <a:close/>
              </a:path>
            </a:pathLst>
          </a:custGeom>
          <a:solidFill>
            <a:srgbClr val="0074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7093526" y="3429000"/>
            <a:ext cx="23091" cy="191060"/>
          </a:xfrm>
          <a:custGeom>
            <a:avLst/>
            <a:gdLst/>
            <a:ahLst/>
            <a:cxnLst/>
            <a:rect l="l" t="t" r="r" b="b"/>
            <a:pathLst>
              <a:path w="25400" h="216535">
                <a:moveTo>
                  <a:pt x="0" y="216408"/>
                </a:moveTo>
                <a:lnTo>
                  <a:pt x="25200" y="216408"/>
                </a:lnTo>
                <a:lnTo>
                  <a:pt x="25200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solidFill>
            <a:srgbClr val="0074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7093526" y="3429000"/>
            <a:ext cx="23091" cy="191060"/>
          </a:xfrm>
          <a:custGeom>
            <a:avLst/>
            <a:gdLst/>
            <a:ahLst/>
            <a:cxnLst/>
            <a:rect l="l" t="t" r="r" b="b"/>
            <a:pathLst>
              <a:path w="25400" h="216535">
                <a:moveTo>
                  <a:pt x="0" y="216408"/>
                </a:moveTo>
                <a:lnTo>
                  <a:pt x="25200" y="216408"/>
                </a:lnTo>
                <a:lnTo>
                  <a:pt x="25200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solidFill>
            <a:srgbClr val="0074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7484224" y="3429000"/>
            <a:ext cx="55995" cy="191060"/>
          </a:xfrm>
          <a:custGeom>
            <a:avLst/>
            <a:gdLst/>
            <a:ahLst/>
            <a:cxnLst/>
            <a:rect l="l" t="t" r="r" b="b"/>
            <a:pathLst>
              <a:path w="61595" h="216535">
                <a:moveTo>
                  <a:pt x="61271" y="0"/>
                </a:moveTo>
                <a:lnTo>
                  <a:pt x="36231" y="0"/>
                </a:lnTo>
                <a:lnTo>
                  <a:pt x="0" y="213360"/>
                </a:lnTo>
                <a:lnTo>
                  <a:pt x="24383" y="216408"/>
                </a:lnTo>
                <a:lnTo>
                  <a:pt x="61271" y="0"/>
                </a:lnTo>
                <a:close/>
              </a:path>
            </a:pathLst>
          </a:custGeom>
          <a:solidFill>
            <a:srgbClr val="0074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7484224" y="3429000"/>
            <a:ext cx="55995" cy="191060"/>
          </a:xfrm>
          <a:custGeom>
            <a:avLst/>
            <a:gdLst/>
            <a:ahLst/>
            <a:cxnLst/>
            <a:rect l="l" t="t" r="r" b="b"/>
            <a:pathLst>
              <a:path w="61595" h="216535">
                <a:moveTo>
                  <a:pt x="61271" y="0"/>
                </a:moveTo>
                <a:lnTo>
                  <a:pt x="36231" y="0"/>
                </a:lnTo>
                <a:lnTo>
                  <a:pt x="0" y="213360"/>
                </a:lnTo>
                <a:lnTo>
                  <a:pt x="24383" y="216408"/>
                </a:lnTo>
                <a:lnTo>
                  <a:pt x="61271" y="0"/>
                </a:lnTo>
                <a:close/>
              </a:path>
            </a:pathLst>
          </a:custGeom>
          <a:solidFill>
            <a:srgbClr val="0074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086676" y="3429000"/>
            <a:ext cx="133350" cy="257175"/>
          </a:xfrm>
          <a:custGeom>
            <a:avLst/>
            <a:gdLst/>
            <a:ahLst/>
            <a:cxnLst/>
            <a:rect l="l" t="t" r="r" b="b"/>
            <a:pathLst>
              <a:path w="146684" h="291464">
                <a:moveTo>
                  <a:pt x="146547" y="281940"/>
                </a:moveTo>
                <a:lnTo>
                  <a:pt x="26745" y="0"/>
                </a:lnTo>
                <a:lnTo>
                  <a:pt x="0" y="0"/>
                </a:lnTo>
                <a:lnTo>
                  <a:pt x="123687" y="291084"/>
                </a:lnTo>
                <a:lnTo>
                  <a:pt x="146547" y="281940"/>
                </a:lnTo>
                <a:close/>
              </a:path>
            </a:pathLst>
          </a:custGeom>
          <a:solidFill>
            <a:srgbClr val="0074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086676" y="3429000"/>
            <a:ext cx="133350" cy="257175"/>
          </a:xfrm>
          <a:custGeom>
            <a:avLst/>
            <a:gdLst/>
            <a:ahLst/>
            <a:cxnLst/>
            <a:rect l="l" t="t" r="r" b="b"/>
            <a:pathLst>
              <a:path w="146684" h="291464">
                <a:moveTo>
                  <a:pt x="146547" y="281940"/>
                </a:moveTo>
                <a:lnTo>
                  <a:pt x="26745" y="0"/>
                </a:lnTo>
                <a:lnTo>
                  <a:pt x="0" y="0"/>
                </a:lnTo>
                <a:lnTo>
                  <a:pt x="123687" y="291084"/>
                </a:lnTo>
                <a:lnTo>
                  <a:pt x="146547" y="281940"/>
                </a:lnTo>
                <a:close/>
              </a:path>
            </a:pathLst>
          </a:custGeom>
          <a:solidFill>
            <a:srgbClr val="0074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274723" y="3942677"/>
            <a:ext cx="250766" cy="22725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6316287" y="3950745"/>
            <a:ext cx="209549" cy="219635"/>
          </a:xfrm>
          <a:custGeom>
            <a:avLst/>
            <a:gdLst/>
            <a:ahLst/>
            <a:cxnLst/>
            <a:rect l="l" t="t" r="r" b="b"/>
            <a:pathLst>
              <a:path w="230504" h="248920">
                <a:moveTo>
                  <a:pt x="0" y="213359"/>
                </a:moveTo>
                <a:lnTo>
                  <a:pt x="32789" y="228480"/>
                </a:lnTo>
                <a:lnTo>
                  <a:pt x="66865" y="239458"/>
                </a:lnTo>
                <a:lnTo>
                  <a:pt x="101798" y="246149"/>
                </a:lnTo>
                <a:lnTo>
                  <a:pt x="137159" y="248411"/>
                </a:lnTo>
                <a:lnTo>
                  <a:pt x="149447" y="246911"/>
                </a:lnTo>
                <a:lnTo>
                  <a:pt x="161162" y="244411"/>
                </a:lnTo>
                <a:lnTo>
                  <a:pt x="172307" y="240482"/>
                </a:lnTo>
                <a:lnTo>
                  <a:pt x="182879" y="234695"/>
                </a:lnTo>
                <a:lnTo>
                  <a:pt x="187451" y="240791"/>
                </a:lnTo>
                <a:lnTo>
                  <a:pt x="195071" y="240791"/>
                </a:lnTo>
                <a:lnTo>
                  <a:pt x="201167" y="237743"/>
                </a:lnTo>
                <a:lnTo>
                  <a:pt x="209978" y="232100"/>
                </a:lnTo>
                <a:lnTo>
                  <a:pt x="217931" y="224599"/>
                </a:lnTo>
                <a:lnTo>
                  <a:pt x="224742" y="215669"/>
                </a:lnTo>
                <a:lnTo>
                  <a:pt x="230123" y="205739"/>
                </a:lnTo>
                <a:lnTo>
                  <a:pt x="230123" y="111251"/>
                </a:lnTo>
                <a:lnTo>
                  <a:pt x="223813" y="75866"/>
                </a:lnTo>
                <a:lnTo>
                  <a:pt x="208216" y="44195"/>
                </a:lnTo>
                <a:lnTo>
                  <a:pt x="184904" y="18240"/>
                </a:lnTo>
                <a:lnTo>
                  <a:pt x="155447" y="0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274723" y="3942677"/>
            <a:ext cx="69273" cy="196663"/>
          </a:xfrm>
          <a:custGeom>
            <a:avLst/>
            <a:gdLst/>
            <a:ahLst/>
            <a:cxnLst/>
            <a:rect l="l" t="t" r="r" b="b"/>
            <a:pathLst>
              <a:path w="76200" h="222885">
                <a:moveTo>
                  <a:pt x="76199" y="0"/>
                </a:moveTo>
                <a:lnTo>
                  <a:pt x="46077" y="19145"/>
                </a:lnTo>
                <a:lnTo>
                  <a:pt x="22669" y="45719"/>
                </a:lnTo>
                <a:lnTo>
                  <a:pt x="6977" y="78009"/>
                </a:lnTo>
                <a:lnTo>
                  <a:pt x="0" y="114299"/>
                </a:lnTo>
                <a:lnTo>
                  <a:pt x="1523" y="167639"/>
                </a:lnTo>
                <a:lnTo>
                  <a:pt x="1762" y="176974"/>
                </a:lnTo>
                <a:lnTo>
                  <a:pt x="4571" y="186308"/>
                </a:lnTo>
                <a:lnTo>
                  <a:pt x="9667" y="195071"/>
                </a:lnTo>
                <a:lnTo>
                  <a:pt x="16763" y="202691"/>
                </a:lnTo>
                <a:lnTo>
                  <a:pt x="21335" y="207263"/>
                </a:lnTo>
                <a:lnTo>
                  <a:pt x="28955" y="208787"/>
                </a:lnTo>
                <a:lnTo>
                  <a:pt x="35051" y="205739"/>
                </a:lnTo>
                <a:lnTo>
                  <a:pt x="35051" y="211835"/>
                </a:lnTo>
                <a:lnTo>
                  <a:pt x="39623" y="219455"/>
                </a:lnTo>
                <a:lnTo>
                  <a:pt x="45719" y="222503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328756" y="3821655"/>
            <a:ext cx="149628" cy="15195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328755" y="3821653"/>
            <a:ext cx="150091" cy="152400"/>
          </a:xfrm>
          <a:custGeom>
            <a:avLst/>
            <a:gdLst/>
            <a:ahLst/>
            <a:cxnLst/>
            <a:rect l="l" t="t" r="r" b="b"/>
            <a:pathLst>
              <a:path w="165100" h="172720">
                <a:moveTo>
                  <a:pt x="164591" y="85343"/>
                </a:moveTo>
                <a:lnTo>
                  <a:pt x="158162" y="52077"/>
                </a:lnTo>
                <a:lnTo>
                  <a:pt x="140588" y="24955"/>
                </a:lnTo>
                <a:lnTo>
                  <a:pt x="114442" y="6691"/>
                </a:lnTo>
                <a:lnTo>
                  <a:pt x="82295" y="0"/>
                </a:lnTo>
                <a:lnTo>
                  <a:pt x="50149" y="6691"/>
                </a:lnTo>
                <a:lnTo>
                  <a:pt x="24002" y="24955"/>
                </a:lnTo>
                <a:lnTo>
                  <a:pt x="6429" y="52077"/>
                </a:lnTo>
                <a:lnTo>
                  <a:pt x="0" y="85343"/>
                </a:lnTo>
                <a:lnTo>
                  <a:pt x="6429" y="118848"/>
                </a:lnTo>
                <a:lnTo>
                  <a:pt x="24002" y="146494"/>
                </a:lnTo>
                <a:lnTo>
                  <a:pt x="50149" y="165282"/>
                </a:lnTo>
                <a:lnTo>
                  <a:pt x="82295" y="172211"/>
                </a:lnTo>
                <a:lnTo>
                  <a:pt x="114442" y="165282"/>
                </a:lnTo>
                <a:lnTo>
                  <a:pt x="140588" y="146494"/>
                </a:lnTo>
                <a:lnTo>
                  <a:pt x="158162" y="118848"/>
                </a:lnTo>
                <a:lnTo>
                  <a:pt x="164591" y="85343"/>
                </a:lnTo>
                <a:close/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301869" y="3980329"/>
            <a:ext cx="27132" cy="143996"/>
          </a:xfrm>
          <a:custGeom>
            <a:avLst/>
            <a:gdLst/>
            <a:ahLst/>
            <a:cxnLst/>
            <a:rect l="l" t="t" r="r" b="b"/>
            <a:pathLst>
              <a:path w="29845" h="163195">
                <a:moveTo>
                  <a:pt x="5191" y="163067"/>
                </a:moveTo>
                <a:lnTo>
                  <a:pt x="0" y="120872"/>
                </a:lnTo>
                <a:lnTo>
                  <a:pt x="2524" y="79247"/>
                </a:lnTo>
                <a:lnTo>
                  <a:pt x="12477" y="38766"/>
                </a:lnTo>
                <a:lnTo>
                  <a:pt x="29575" y="0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6471457" y="4005878"/>
            <a:ext cx="13855" cy="152400"/>
          </a:xfrm>
          <a:custGeom>
            <a:avLst/>
            <a:gdLst/>
            <a:ahLst/>
            <a:cxnLst/>
            <a:rect l="l" t="t" r="r" b="b"/>
            <a:pathLst>
              <a:path w="15240" h="172720">
                <a:moveTo>
                  <a:pt x="12191" y="172211"/>
                </a:moveTo>
                <a:lnTo>
                  <a:pt x="15001" y="128801"/>
                </a:lnTo>
                <a:lnTo>
                  <a:pt x="14096" y="85534"/>
                </a:lnTo>
                <a:lnTo>
                  <a:pt x="9191" y="42552"/>
                </a:lnTo>
                <a:lnTo>
                  <a:pt x="0" y="0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343996" y="3941333"/>
            <a:ext cx="112568" cy="29696"/>
          </a:xfrm>
          <a:custGeom>
            <a:avLst/>
            <a:gdLst/>
            <a:ahLst/>
            <a:cxnLst/>
            <a:rect l="l" t="t" r="r" b="b"/>
            <a:pathLst>
              <a:path w="123825" h="33654">
                <a:moveTo>
                  <a:pt x="0" y="0"/>
                </a:moveTo>
                <a:lnTo>
                  <a:pt x="24526" y="22764"/>
                </a:lnTo>
                <a:lnTo>
                  <a:pt x="54482" y="33527"/>
                </a:lnTo>
                <a:lnTo>
                  <a:pt x="86153" y="31718"/>
                </a:lnTo>
                <a:lnTo>
                  <a:pt x="115823" y="16763"/>
                </a:lnTo>
                <a:lnTo>
                  <a:pt x="118871" y="15239"/>
                </a:lnTo>
                <a:lnTo>
                  <a:pt x="121919" y="12191"/>
                </a:lnTo>
                <a:lnTo>
                  <a:pt x="123443" y="9143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274723" y="3820981"/>
            <a:ext cx="251114" cy="349063"/>
          </a:xfrm>
          <a:custGeom>
            <a:avLst/>
            <a:gdLst/>
            <a:ahLst/>
            <a:cxnLst/>
            <a:rect l="l" t="t" r="r" b="b"/>
            <a:pathLst>
              <a:path w="276225" h="395604">
                <a:moveTo>
                  <a:pt x="76199" y="137921"/>
                </a:moveTo>
                <a:lnTo>
                  <a:pt x="46077" y="157067"/>
                </a:lnTo>
                <a:lnTo>
                  <a:pt x="22669" y="183641"/>
                </a:lnTo>
                <a:lnTo>
                  <a:pt x="6977" y="215931"/>
                </a:lnTo>
                <a:lnTo>
                  <a:pt x="0" y="252221"/>
                </a:lnTo>
                <a:lnTo>
                  <a:pt x="1523" y="305561"/>
                </a:lnTo>
                <a:lnTo>
                  <a:pt x="1762" y="314896"/>
                </a:lnTo>
                <a:lnTo>
                  <a:pt x="4571" y="324230"/>
                </a:lnTo>
                <a:lnTo>
                  <a:pt x="9667" y="332993"/>
                </a:lnTo>
                <a:lnTo>
                  <a:pt x="16763" y="340613"/>
                </a:lnTo>
                <a:lnTo>
                  <a:pt x="21335" y="345185"/>
                </a:lnTo>
                <a:lnTo>
                  <a:pt x="28955" y="346709"/>
                </a:lnTo>
                <a:lnTo>
                  <a:pt x="35051" y="343661"/>
                </a:lnTo>
                <a:lnTo>
                  <a:pt x="35051" y="349757"/>
                </a:lnTo>
                <a:lnTo>
                  <a:pt x="78509" y="375546"/>
                </a:lnTo>
                <a:lnTo>
                  <a:pt x="147518" y="393215"/>
                </a:lnTo>
                <a:lnTo>
                  <a:pt x="182879" y="395477"/>
                </a:lnTo>
                <a:lnTo>
                  <a:pt x="195167" y="393977"/>
                </a:lnTo>
                <a:lnTo>
                  <a:pt x="206882" y="391477"/>
                </a:lnTo>
                <a:lnTo>
                  <a:pt x="218027" y="387548"/>
                </a:lnTo>
                <a:lnTo>
                  <a:pt x="228599" y="381761"/>
                </a:lnTo>
                <a:lnTo>
                  <a:pt x="233171" y="387857"/>
                </a:lnTo>
                <a:lnTo>
                  <a:pt x="240791" y="387857"/>
                </a:lnTo>
                <a:lnTo>
                  <a:pt x="246887" y="384809"/>
                </a:lnTo>
                <a:lnTo>
                  <a:pt x="255698" y="379166"/>
                </a:lnTo>
                <a:lnTo>
                  <a:pt x="263651" y="371665"/>
                </a:lnTo>
                <a:lnTo>
                  <a:pt x="270462" y="362735"/>
                </a:lnTo>
                <a:lnTo>
                  <a:pt x="275843" y="352805"/>
                </a:lnTo>
                <a:lnTo>
                  <a:pt x="275843" y="267461"/>
                </a:lnTo>
                <a:lnTo>
                  <a:pt x="271248" y="228933"/>
                </a:lnTo>
                <a:lnTo>
                  <a:pt x="256222" y="194690"/>
                </a:lnTo>
                <a:lnTo>
                  <a:pt x="232338" y="166735"/>
                </a:lnTo>
                <a:lnTo>
                  <a:pt x="201167" y="147065"/>
                </a:lnTo>
                <a:lnTo>
                  <a:pt x="199643" y="147065"/>
                </a:lnTo>
                <a:lnTo>
                  <a:pt x="217646" y="118586"/>
                </a:lnTo>
                <a:lnTo>
                  <a:pt x="223646" y="86105"/>
                </a:lnTo>
                <a:lnTo>
                  <a:pt x="217646" y="53625"/>
                </a:lnTo>
                <a:lnTo>
                  <a:pt x="199643" y="25145"/>
                </a:lnTo>
                <a:lnTo>
                  <a:pt x="172545" y="6286"/>
                </a:lnTo>
                <a:lnTo>
                  <a:pt x="141731" y="0"/>
                </a:lnTo>
                <a:lnTo>
                  <a:pt x="110918" y="6286"/>
                </a:lnTo>
                <a:lnTo>
                  <a:pt x="83819" y="25145"/>
                </a:lnTo>
                <a:lnTo>
                  <a:pt x="66984" y="50911"/>
                </a:lnTo>
                <a:lnTo>
                  <a:pt x="60007" y="80390"/>
                </a:lnTo>
                <a:lnTo>
                  <a:pt x="63031" y="110442"/>
                </a:lnTo>
                <a:lnTo>
                  <a:pt x="76199" y="137921"/>
                </a:lnTo>
                <a:close/>
              </a:path>
            </a:pathLst>
          </a:custGeom>
          <a:ln w="14454">
            <a:solidFill>
              <a:srgbClr val="4576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7884621" y="3681804"/>
            <a:ext cx="650009" cy="504265"/>
          </a:xfrm>
          <a:custGeom>
            <a:avLst/>
            <a:gdLst/>
            <a:ahLst/>
            <a:cxnLst/>
            <a:rect l="l" t="t" r="r" b="b"/>
            <a:pathLst>
              <a:path w="715009" h="571500">
                <a:moveTo>
                  <a:pt x="57543" y="441504"/>
                </a:moveTo>
                <a:lnTo>
                  <a:pt x="57543" y="130388"/>
                </a:lnTo>
                <a:lnTo>
                  <a:pt x="33202" y="165613"/>
                </a:lnTo>
                <a:lnTo>
                  <a:pt x="15127" y="203668"/>
                </a:lnTo>
                <a:lnTo>
                  <a:pt x="3874" y="244114"/>
                </a:lnTo>
                <a:lnTo>
                  <a:pt x="0" y="286511"/>
                </a:lnTo>
                <a:lnTo>
                  <a:pt x="3874" y="328530"/>
                </a:lnTo>
                <a:lnTo>
                  <a:pt x="15127" y="368666"/>
                </a:lnTo>
                <a:lnTo>
                  <a:pt x="33202" y="406472"/>
                </a:lnTo>
                <a:lnTo>
                  <a:pt x="57543" y="441504"/>
                </a:lnTo>
                <a:close/>
              </a:path>
              <a:path w="715009" h="571500">
                <a:moveTo>
                  <a:pt x="253751" y="559399"/>
                </a:moveTo>
                <a:lnTo>
                  <a:pt x="253751" y="12109"/>
                </a:lnTo>
                <a:lnTo>
                  <a:pt x="206430" y="26586"/>
                </a:lnTo>
                <a:lnTo>
                  <a:pt x="206430" y="544943"/>
                </a:lnTo>
                <a:lnTo>
                  <a:pt x="253751" y="559399"/>
                </a:lnTo>
                <a:close/>
              </a:path>
              <a:path w="715009" h="571500">
                <a:moveTo>
                  <a:pt x="356615" y="571499"/>
                </a:moveTo>
                <a:lnTo>
                  <a:pt x="356615" y="0"/>
                </a:lnTo>
                <a:lnTo>
                  <a:pt x="303998" y="3100"/>
                </a:lnTo>
                <a:lnTo>
                  <a:pt x="303998" y="568400"/>
                </a:lnTo>
                <a:lnTo>
                  <a:pt x="356615" y="571499"/>
                </a:lnTo>
                <a:close/>
              </a:path>
              <a:path w="715009" h="571500">
                <a:moveTo>
                  <a:pt x="627020" y="473313"/>
                </a:moveTo>
                <a:lnTo>
                  <a:pt x="627020" y="98433"/>
                </a:lnTo>
                <a:lnTo>
                  <a:pt x="591713" y="70188"/>
                </a:lnTo>
                <a:lnTo>
                  <a:pt x="591713" y="501454"/>
                </a:lnTo>
                <a:lnTo>
                  <a:pt x="627020" y="473313"/>
                </a:lnTo>
                <a:close/>
              </a:path>
              <a:path w="715009" h="571500">
                <a:moveTo>
                  <a:pt x="714755" y="286511"/>
                </a:moveTo>
                <a:lnTo>
                  <a:pt x="710880" y="244114"/>
                </a:lnTo>
                <a:lnTo>
                  <a:pt x="699619" y="203668"/>
                </a:lnTo>
                <a:lnTo>
                  <a:pt x="681522" y="165613"/>
                </a:lnTo>
                <a:lnTo>
                  <a:pt x="657139" y="130388"/>
                </a:lnTo>
                <a:lnTo>
                  <a:pt x="657139" y="441504"/>
                </a:lnTo>
                <a:lnTo>
                  <a:pt x="681522" y="406472"/>
                </a:lnTo>
                <a:lnTo>
                  <a:pt x="699619" y="368666"/>
                </a:lnTo>
                <a:lnTo>
                  <a:pt x="710880" y="328530"/>
                </a:lnTo>
                <a:lnTo>
                  <a:pt x="714755" y="28651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7879081" y="3676425"/>
            <a:ext cx="660977" cy="515471"/>
          </a:xfrm>
          <a:custGeom>
            <a:avLst/>
            <a:gdLst/>
            <a:ahLst/>
            <a:cxnLst/>
            <a:rect l="l" t="t" r="r" b="b"/>
            <a:pathLst>
              <a:path w="727075" h="584200">
                <a:moveTo>
                  <a:pt x="726947" y="306323"/>
                </a:moveTo>
                <a:lnTo>
                  <a:pt x="726947" y="277367"/>
                </a:lnTo>
                <a:lnTo>
                  <a:pt x="725423" y="262127"/>
                </a:lnTo>
                <a:lnTo>
                  <a:pt x="714755" y="217931"/>
                </a:lnTo>
                <a:lnTo>
                  <a:pt x="697991" y="178307"/>
                </a:lnTo>
                <a:lnTo>
                  <a:pt x="664463" y="128015"/>
                </a:lnTo>
                <a:lnTo>
                  <a:pt x="632459" y="94487"/>
                </a:lnTo>
                <a:lnTo>
                  <a:pt x="620267" y="85343"/>
                </a:lnTo>
                <a:lnTo>
                  <a:pt x="606551" y="74675"/>
                </a:lnTo>
                <a:lnTo>
                  <a:pt x="565403" y="48767"/>
                </a:lnTo>
                <a:lnTo>
                  <a:pt x="521207" y="28955"/>
                </a:lnTo>
                <a:lnTo>
                  <a:pt x="470915" y="12191"/>
                </a:lnTo>
                <a:lnTo>
                  <a:pt x="435863" y="6095"/>
                </a:lnTo>
                <a:lnTo>
                  <a:pt x="419099" y="3047"/>
                </a:lnTo>
                <a:lnTo>
                  <a:pt x="382523" y="0"/>
                </a:lnTo>
                <a:lnTo>
                  <a:pt x="344423" y="0"/>
                </a:lnTo>
                <a:lnTo>
                  <a:pt x="307847" y="3047"/>
                </a:lnTo>
                <a:lnTo>
                  <a:pt x="291083" y="6095"/>
                </a:lnTo>
                <a:lnTo>
                  <a:pt x="272795" y="9143"/>
                </a:lnTo>
                <a:lnTo>
                  <a:pt x="205739" y="28955"/>
                </a:lnTo>
                <a:lnTo>
                  <a:pt x="160019" y="48767"/>
                </a:lnTo>
                <a:lnTo>
                  <a:pt x="118871" y="74675"/>
                </a:lnTo>
                <a:lnTo>
                  <a:pt x="106679" y="85343"/>
                </a:lnTo>
                <a:lnTo>
                  <a:pt x="94487" y="94487"/>
                </a:lnTo>
                <a:lnTo>
                  <a:pt x="83819" y="105155"/>
                </a:lnTo>
                <a:lnTo>
                  <a:pt x="73151" y="117347"/>
                </a:lnTo>
                <a:lnTo>
                  <a:pt x="62483" y="128015"/>
                </a:lnTo>
                <a:lnTo>
                  <a:pt x="44195" y="152399"/>
                </a:lnTo>
                <a:lnTo>
                  <a:pt x="36575" y="164591"/>
                </a:lnTo>
                <a:lnTo>
                  <a:pt x="28955" y="178307"/>
                </a:lnTo>
                <a:lnTo>
                  <a:pt x="22859" y="192023"/>
                </a:lnTo>
                <a:lnTo>
                  <a:pt x="16763" y="204215"/>
                </a:lnTo>
                <a:lnTo>
                  <a:pt x="12191" y="219455"/>
                </a:lnTo>
                <a:lnTo>
                  <a:pt x="7619" y="233171"/>
                </a:lnTo>
                <a:lnTo>
                  <a:pt x="4571" y="246887"/>
                </a:lnTo>
                <a:lnTo>
                  <a:pt x="1523" y="262127"/>
                </a:lnTo>
                <a:lnTo>
                  <a:pt x="0" y="277367"/>
                </a:lnTo>
                <a:lnTo>
                  <a:pt x="0" y="307847"/>
                </a:lnTo>
                <a:lnTo>
                  <a:pt x="1523" y="323087"/>
                </a:lnTo>
                <a:lnTo>
                  <a:pt x="4571" y="336803"/>
                </a:lnTo>
                <a:lnTo>
                  <a:pt x="7619" y="352043"/>
                </a:lnTo>
                <a:lnTo>
                  <a:pt x="12191" y="365759"/>
                </a:lnTo>
                <a:lnTo>
                  <a:pt x="12191" y="292607"/>
                </a:lnTo>
                <a:lnTo>
                  <a:pt x="13715" y="277367"/>
                </a:lnTo>
                <a:lnTo>
                  <a:pt x="13715" y="263651"/>
                </a:lnTo>
                <a:lnTo>
                  <a:pt x="19811" y="236219"/>
                </a:lnTo>
                <a:lnTo>
                  <a:pt x="33527" y="196595"/>
                </a:lnTo>
                <a:lnTo>
                  <a:pt x="54863" y="158495"/>
                </a:lnTo>
                <a:lnTo>
                  <a:pt x="92963" y="114299"/>
                </a:lnTo>
                <a:lnTo>
                  <a:pt x="103631" y="105155"/>
                </a:lnTo>
                <a:lnTo>
                  <a:pt x="114299" y="94487"/>
                </a:lnTo>
                <a:lnTo>
                  <a:pt x="167639" y="60959"/>
                </a:lnTo>
                <a:lnTo>
                  <a:pt x="210311" y="39623"/>
                </a:lnTo>
                <a:lnTo>
                  <a:pt x="227075" y="35051"/>
                </a:lnTo>
                <a:lnTo>
                  <a:pt x="242315" y="28955"/>
                </a:lnTo>
                <a:lnTo>
                  <a:pt x="259079" y="24383"/>
                </a:lnTo>
                <a:lnTo>
                  <a:pt x="309371" y="15239"/>
                </a:lnTo>
                <a:lnTo>
                  <a:pt x="345947" y="12191"/>
                </a:lnTo>
                <a:lnTo>
                  <a:pt x="382523" y="12191"/>
                </a:lnTo>
                <a:lnTo>
                  <a:pt x="399287" y="13715"/>
                </a:lnTo>
                <a:lnTo>
                  <a:pt x="417575" y="15239"/>
                </a:lnTo>
                <a:lnTo>
                  <a:pt x="467867" y="24383"/>
                </a:lnTo>
                <a:lnTo>
                  <a:pt x="484631" y="28955"/>
                </a:lnTo>
                <a:lnTo>
                  <a:pt x="501395" y="35051"/>
                </a:lnTo>
                <a:lnTo>
                  <a:pt x="516635" y="39623"/>
                </a:lnTo>
                <a:lnTo>
                  <a:pt x="531875" y="47243"/>
                </a:lnTo>
                <a:lnTo>
                  <a:pt x="560831" y="60959"/>
                </a:lnTo>
                <a:lnTo>
                  <a:pt x="586739" y="76199"/>
                </a:lnTo>
                <a:lnTo>
                  <a:pt x="600455" y="85343"/>
                </a:lnTo>
                <a:lnTo>
                  <a:pt x="612647" y="94487"/>
                </a:lnTo>
                <a:lnTo>
                  <a:pt x="623315" y="105155"/>
                </a:lnTo>
                <a:lnTo>
                  <a:pt x="635507" y="114299"/>
                </a:lnTo>
                <a:lnTo>
                  <a:pt x="644651" y="124967"/>
                </a:lnTo>
                <a:lnTo>
                  <a:pt x="655319" y="135635"/>
                </a:lnTo>
                <a:lnTo>
                  <a:pt x="664463" y="147827"/>
                </a:lnTo>
                <a:lnTo>
                  <a:pt x="687323" y="184403"/>
                </a:lnTo>
                <a:lnTo>
                  <a:pt x="699515" y="208787"/>
                </a:lnTo>
                <a:lnTo>
                  <a:pt x="704087" y="222503"/>
                </a:lnTo>
                <a:lnTo>
                  <a:pt x="713231" y="263651"/>
                </a:lnTo>
                <a:lnTo>
                  <a:pt x="713231" y="277367"/>
                </a:lnTo>
                <a:lnTo>
                  <a:pt x="714755" y="292607"/>
                </a:lnTo>
                <a:lnTo>
                  <a:pt x="714755" y="369188"/>
                </a:lnTo>
                <a:lnTo>
                  <a:pt x="716279" y="365759"/>
                </a:lnTo>
                <a:lnTo>
                  <a:pt x="719327" y="350519"/>
                </a:lnTo>
                <a:lnTo>
                  <a:pt x="722375" y="336803"/>
                </a:lnTo>
                <a:lnTo>
                  <a:pt x="725423" y="321563"/>
                </a:lnTo>
                <a:lnTo>
                  <a:pt x="726947" y="306323"/>
                </a:lnTo>
                <a:close/>
              </a:path>
              <a:path w="727075" h="584200">
                <a:moveTo>
                  <a:pt x="714755" y="369188"/>
                </a:moveTo>
                <a:lnTo>
                  <a:pt x="714755" y="292607"/>
                </a:lnTo>
                <a:lnTo>
                  <a:pt x="713231" y="306323"/>
                </a:lnTo>
                <a:lnTo>
                  <a:pt x="713231" y="320039"/>
                </a:lnTo>
                <a:lnTo>
                  <a:pt x="710183" y="335279"/>
                </a:lnTo>
                <a:lnTo>
                  <a:pt x="707135" y="348995"/>
                </a:lnTo>
                <a:lnTo>
                  <a:pt x="704087" y="361187"/>
                </a:lnTo>
                <a:lnTo>
                  <a:pt x="697991" y="374903"/>
                </a:lnTo>
                <a:lnTo>
                  <a:pt x="693419" y="388619"/>
                </a:lnTo>
                <a:lnTo>
                  <a:pt x="664463" y="437387"/>
                </a:lnTo>
                <a:lnTo>
                  <a:pt x="623315" y="480059"/>
                </a:lnTo>
                <a:lnTo>
                  <a:pt x="586739" y="507491"/>
                </a:lnTo>
                <a:lnTo>
                  <a:pt x="530351" y="537971"/>
                </a:lnTo>
                <a:lnTo>
                  <a:pt x="484631" y="554735"/>
                </a:lnTo>
                <a:lnTo>
                  <a:pt x="417575" y="568451"/>
                </a:lnTo>
                <a:lnTo>
                  <a:pt x="380999" y="571499"/>
                </a:lnTo>
                <a:lnTo>
                  <a:pt x="345947" y="571499"/>
                </a:lnTo>
                <a:lnTo>
                  <a:pt x="259079" y="559307"/>
                </a:lnTo>
                <a:lnTo>
                  <a:pt x="210311" y="544067"/>
                </a:lnTo>
                <a:lnTo>
                  <a:pt x="166115" y="522731"/>
                </a:lnTo>
                <a:lnTo>
                  <a:pt x="126491" y="498347"/>
                </a:lnTo>
                <a:lnTo>
                  <a:pt x="91439" y="469391"/>
                </a:lnTo>
                <a:lnTo>
                  <a:pt x="82295" y="458723"/>
                </a:lnTo>
                <a:lnTo>
                  <a:pt x="71627" y="448055"/>
                </a:lnTo>
                <a:lnTo>
                  <a:pt x="62483" y="435863"/>
                </a:lnTo>
                <a:lnTo>
                  <a:pt x="54863" y="425195"/>
                </a:lnTo>
                <a:lnTo>
                  <a:pt x="39623" y="400811"/>
                </a:lnTo>
                <a:lnTo>
                  <a:pt x="33527" y="387095"/>
                </a:lnTo>
                <a:lnTo>
                  <a:pt x="27431" y="374903"/>
                </a:lnTo>
                <a:lnTo>
                  <a:pt x="22859" y="361187"/>
                </a:lnTo>
                <a:lnTo>
                  <a:pt x="13715" y="320039"/>
                </a:lnTo>
                <a:lnTo>
                  <a:pt x="13715" y="306323"/>
                </a:lnTo>
                <a:lnTo>
                  <a:pt x="12191" y="292607"/>
                </a:lnTo>
                <a:lnTo>
                  <a:pt x="12191" y="365759"/>
                </a:lnTo>
                <a:lnTo>
                  <a:pt x="16763" y="379475"/>
                </a:lnTo>
                <a:lnTo>
                  <a:pt x="28955" y="406907"/>
                </a:lnTo>
                <a:lnTo>
                  <a:pt x="36575" y="419099"/>
                </a:lnTo>
                <a:lnTo>
                  <a:pt x="44195" y="432815"/>
                </a:lnTo>
                <a:lnTo>
                  <a:pt x="73151" y="467867"/>
                </a:lnTo>
                <a:lnTo>
                  <a:pt x="106679" y="499871"/>
                </a:lnTo>
                <a:lnTo>
                  <a:pt x="120395" y="509015"/>
                </a:lnTo>
                <a:lnTo>
                  <a:pt x="132587" y="518159"/>
                </a:lnTo>
                <a:lnTo>
                  <a:pt x="190499" y="550163"/>
                </a:lnTo>
                <a:lnTo>
                  <a:pt x="256031" y="571499"/>
                </a:lnTo>
                <a:lnTo>
                  <a:pt x="272795" y="574547"/>
                </a:lnTo>
                <a:lnTo>
                  <a:pt x="291083" y="579119"/>
                </a:lnTo>
                <a:lnTo>
                  <a:pt x="307847" y="580643"/>
                </a:lnTo>
                <a:lnTo>
                  <a:pt x="326135" y="583691"/>
                </a:lnTo>
                <a:lnTo>
                  <a:pt x="382523" y="583691"/>
                </a:lnTo>
                <a:lnTo>
                  <a:pt x="437387" y="579119"/>
                </a:lnTo>
                <a:lnTo>
                  <a:pt x="454151" y="574547"/>
                </a:lnTo>
                <a:lnTo>
                  <a:pt x="470915" y="571499"/>
                </a:lnTo>
                <a:lnTo>
                  <a:pt x="487679" y="566927"/>
                </a:lnTo>
                <a:lnTo>
                  <a:pt x="504443" y="560831"/>
                </a:lnTo>
                <a:lnTo>
                  <a:pt x="521207" y="556259"/>
                </a:lnTo>
                <a:lnTo>
                  <a:pt x="536447" y="548639"/>
                </a:lnTo>
                <a:lnTo>
                  <a:pt x="566927" y="534923"/>
                </a:lnTo>
                <a:lnTo>
                  <a:pt x="594359" y="518159"/>
                </a:lnTo>
                <a:lnTo>
                  <a:pt x="632459" y="489203"/>
                </a:lnTo>
                <a:lnTo>
                  <a:pt x="664463" y="455675"/>
                </a:lnTo>
                <a:lnTo>
                  <a:pt x="697991" y="406907"/>
                </a:lnTo>
                <a:lnTo>
                  <a:pt x="714755" y="369188"/>
                </a:lnTo>
                <a:close/>
              </a:path>
            </a:pathLst>
          </a:custGeom>
          <a:solidFill>
            <a:srgbClr val="227C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7963593" y="3870063"/>
            <a:ext cx="250766" cy="22591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8003770" y="3878132"/>
            <a:ext cx="210705" cy="217954"/>
          </a:xfrm>
          <a:custGeom>
            <a:avLst/>
            <a:gdLst/>
            <a:ahLst/>
            <a:cxnLst/>
            <a:rect l="l" t="t" r="r" b="b"/>
            <a:pathLst>
              <a:path w="231775" h="247014">
                <a:moveTo>
                  <a:pt x="0" y="211835"/>
                </a:moveTo>
                <a:lnTo>
                  <a:pt x="33027" y="227599"/>
                </a:lnTo>
                <a:lnTo>
                  <a:pt x="67627" y="238505"/>
                </a:lnTo>
                <a:lnTo>
                  <a:pt x="103084" y="244840"/>
                </a:lnTo>
                <a:lnTo>
                  <a:pt x="138683" y="246887"/>
                </a:lnTo>
                <a:lnTo>
                  <a:pt x="150971" y="246054"/>
                </a:lnTo>
                <a:lnTo>
                  <a:pt x="162686" y="243649"/>
                </a:lnTo>
                <a:lnTo>
                  <a:pt x="173831" y="239815"/>
                </a:lnTo>
                <a:lnTo>
                  <a:pt x="184403" y="234695"/>
                </a:lnTo>
                <a:lnTo>
                  <a:pt x="188975" y="239267"/>
                </a:lnTo>
                <a:lnTo>
                  <a:pt x="226242" y="214812"/>
                </a:lnTo>
                <a:lnTo>
                  <a:pt x="231647" y="204215"/>
                </a:lnTo>
                <a:lnTo>
                  <a:pt x="231647" y="111251"/>
                </a:lnTo>
                <a:lnTo>
                  <a:pt x="224670" y="75223"/>
                </a:lnTo>
                <a:lnTo>
                  <a:pt x="208978" y="43624"/>
                </a:lnTo>
                <a:lnTo>
                  <a:pt x="185570" y="18026"/>
                </a:lnTo>
                <a:lnTo>
                  <a:pt x="155447" y="0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963593" y="3868719"/>
            <a:ext cx="69273" cy="196663"/>
          </a:xfrm>
          <a:custGeom>
            <a:avLst/>
            <a:gdLst/>
            <a:ahLst/>
            <a:cxnLst/>
            <a:rect l="l" t="t" r="r" b="b"/>
            <a:pathLst>
              <a:path w="76200" h="222885">
                <a:moveTo>
                  <a:pt x="76199" y="0"/>
                </a:moveTo>
                <a:lnTo>
                  <a:pt x="46077" y="19145"/>
                </a:lnTo>
                <a:lnTo>
                  <a:pt x="22669" y="45719"/>
                </a:lnTo>
                <a:lnTo>
                  <a:pt x="6977" y="78009"/>
                </a:lnTo>
                <a:lnTo>
                  <a:pt x="0" y="114299"/>
                </a:lnTo>
                <a:lnTo>
                  <a:pt x="0" y="167639"/>
                </a:lnTo>
                <a:lnTo>
                  <a:pt x="16763" y="202691"/>
                </a:lnTo>
                <a:lnTo>
                  <a:pt x="28955" y="208787"/>
                </a:lnTo>
                <a:lnTo>
                  <a:pt x="33527" y="205739"/>
                </a:lnTo>
                <a:lnTo>
                  <a:pt x="35051" y="213359"/>
                </a:lnTo>
                <a:lnTo>
                  <a:pt x="38099" y="219455"/>
                </a:lnTo>
                <a:lnTo>
                  <a:pt x="44195" y="222503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8017626" y="3747696"/>
            <a:ext cx="149628" cy="15195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017625" y="3747695"/>
            <a:ext cx="150091" cy="152400"/>
          </a:xfrm>
          <a:custGeom>
            <a:avLst/>
            <a:gdLst/>
            <a:ahLst/>
            <a:cxnLst/>
            <a:rect l="l" t="t" r="r" b="b"/>
            <a:pathLst>
              <a:path w="165100" h="172720">
                <a:moveTo>
                  <a:pt x="164591" y="86867"/>
                </a:moveTo>
                <a:lnTo>
                  <a:pt x="158162" y="52720"/>
                </a:lnTo>
                <a:lnTo>
                  <a:pt x="140588" y="25145"/>
                </a:lnTo>
                <a:lnTo>
                  <a:pt x="114442" y="6715"/>
                </a:lnTo>
                <a:lnTo>
                  <a:pt x="82295" y="0"/>
                </a:lnTo>
                <a:lnTo>
                  <a:pt x="50149" y="6715"/>
                </a:lnTo>
                <a:lnTo>
                  <a:pt x="24002" y="25145"/>
                </a:lnTo>
                <a:lnTo>
                  <a:pt x="6429" y="52720"/>
                </a:lnTo>
                <a:lnTo>
                  <a:pt x="0" y="86867"/>
                </a:lnTo>
                <a:lnTo>
                  <a:pt x="6429" y="120134"/>
                </a:lnTo>
                <a:lnTo>
                  <a:pt x="24002" y="147256"/>
                </a:lnTo>
                <a:lnTo>
                  <a:pt x="50149" y="165520"/>
                </a:lnTo>
                <a:lnTo>
                  <a:pt x="82295" y="172211"/>
                </a:lnTo>
                <a:lnTo>
                  <a:pt x="114442" y="165520"/>
                </a:lnTo>
                <a:lnTo>
                  <a:pt x="140588" y="147256"/>
                </a:lnTo>
                <a:lnTo>
                  <a:pt x="158162" y="120134"/>
                </a:lnTo>
                <a:lnTo>
                  <a:pt x="164591" y="86867"/>
                </a:lnTo>
                <a:close/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7990154" y="3906371"/>
            <a:ext cx="27709" cy="143996"/>
          </a:xfrm>
          <a:custGeom>
            <a:avLst/>
            <a:gdLst/>
            <a:ahLst/>
            <a:cxnLst/>
            <a:rect l="l" t="t" r="r" b="b"/>
            <a:pathLst>
              <a:path w="30479" h="163195">
                <a:moveTo>
                  <a:pt x="4310" y="163067"/>
                </a:moveTo>
                <a:lnTo>
                  <a:pt x="0" y="120872"/>
                </a:lnTo>
                <a:lnTo>
                  <a:pt x="2976" y="79247"/>
                </a:lnTo>
                <a:lnTo>
                  <a:pt x="13096" y="38766"/>
                </a:lnTo>
                <a:lnTo>
                  <a:pt x="30218" y="0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160326" y="3933265"/>
            <a:ext cx="13855" cy="152400"/>
          </a:xfrm>
          <a:custGeom>
            <a:avLst/>
            <a:gdLst/>
            <a:ahLst/>
            <a:cxnLst/>
            <a:rect l="l" t="t" r="r" b="b"/>
            <a:pathLst>
              <a:path w="15240" h="172720">
                <a:moveTo>
                  <a:pt x="12191" y="172211"/>
                </a:moveTo>
                <a:lnTo>
                  <a:pt x="15001" y="128801"/>
                </a:lnTo>
                <a:lnTo>
                  <a:pt x="14096" y="85534"/>
                </a:lnTo>
                <a:lnTo>
                  <a:pt x="9191" y="42552"/>
                </a:lnTo>
                <a:lnTo>
                  <a:pt x="0" y="0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8032866" y="3868718"/>
            <a:ext cx="112568" cy="29696"/>
          </a:xfrm>
          <a:custGeom>
            <a:avLst/>
            <a:gdLst/>
            <a:ahLst/>
            <a:cxnLst/>
            <a:rect l="l" t="t" r="r" b="b"/>
            <a:pathLst>
              <a:path w="123825" h="33654">
                <a:moveTo>
                  <a:pt x="0" y="0"/>
                </a:moveTo>
                <a:lnTo>
                  <a:pt x="24288" y="22764"/>
                </a:lnTo>
                <a:lnTo>
                  <a:pt x="53720" y="33527"/>
                </a:lnTo>
                <a:lnTo>
                  <a:pt x="84867" y="31718"/>
                </a:lnTo>
                <a:lnTo>
                  <a:pt x="114299" y="16763"/>
                </a:lnTo>
                <a:lnTo>
                  <a:pt x="117347" y="13715"/>
                </a:lnTo>
                <a:lnTo>
                  <a:pt x="120395" y="10667"/>
                </a:lnTo>
                <a:lnTo>
                  <a:pt x="123443" y="9143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7963593" y="3748368"/>
            <a:ext cx="251114" cy="347943"/>
          </a:xfrm>
          <a:custGeom>
            <a:avLst/>
            <a:gdLst/>
            <a:ahLst/>
            <a:cxnLst/>
            <a:rect l="l" t="t" r="r" b="b"/>
            <a:pathLst>
              <a:path w="276225" h="394335">
                <a:moveTo>
                  <a:pt x="76199" y="136397"/>
                </a:moveTo>
                <a:lnTo>
                  <a:pt x="46077" y="156186"/>
                </a:lnTo>
                <a:lnTo>
                  <a:pt x="22669" y="182689"/>
                </a:lnTo>
                <a:lnTo>
                  <a:pt x="6977" y="214622"/>
                </a:lnTo>
                <a:lnTo>
                  <a:pt x="0" y="250697"/>
                </a:lnTo>
                <a:lnTo>
                  <a:pt x="0" y="304037"/>
                </a:lnTo>
                <a:lnTo>
                  <a:pt x="16763" y="339089"/>
                </a:lnTo>
                <a:lnTo>
                  <a:pt x="28955" y="345185"/>
                </a:lnTo>
                <a:lnTo>
                  <a:pt x="33527" y="342137"/>
                </a:lnTo>
                <a:lnTo>
                  <a:pt x="35051" y="349757"/>
                </a:lnTo>
                <a:lnTo>
                  <a:pt x="77223" y="374665"/>
                </a:lnTo>
                <a:lnTo>
                  <a:pt x="147280" y="391906"/>
                </a:lnTo>
                <a:lnTo>
                  <a:pt x="182879" y="393953"/>
                </a:lnTo>
                <a:lnTo>
                  <a:pt x="195167" y="393120"/>
                </a:lnTo>
                <a:lnTo>
                  <a:pt x="206882" y="390715"/>
                </a:lnTo>
                <a:lnTo>
                  <a:pt x="218027" y="386881"/>
                </a:lnTo>
                <a:lnTo>
                  <a:pt x="228599" y="381761"/>
                </a:lnTo>
                <a:lnTo>
                  <a:pt x="233171" y="386333"/>
                </a:lnTo>
                <a:lnTo>
                  <a:pt x="270438" y="361878"/>
                </a:lnTo>
                <a:lnTo>
                  <a:pt x="275843" y="351281"/>
                </a:lnTo>
                <a:lnTo>
                  <a:pt x="275843" y="265937"/>
                </a:lnTo>
                <a:lnTo>
                  <a:pt x="271224" y="228076"/>
                </a:lnTo>
                <a:lnTo>
                  <a:pt x="256031" y="193928"/>
                </a:lnTo>
                <a:lnTo>
                  <a:pt x="231695" y="166068"/>
                </a:lnTo>
                <a:lnTo>
                  <a:pt x="199643" y="147065"/>
                </a:lnTo>
                <a:lnTo>
                  <a:pt x="217646" y="117943"/>
                </a:lnTo>
                <a:lnTo>
                  <a:pt x="223646" y="85534"/>
                </a:lnTo>
                <a:lnTo>
                  <a:pt x="217646" y="53411"/>
                </a:lnTo>
                <a:lnTo>
                  <a:pt x="199643" y="25145"/>
                </a:lnTo>
                <a:lnTo>
                  <a:pt x="172545" y="6286"/>
                </a:lnTo>
                <a:lnTo>
                  <a:pt x="141731" y="0"/>
                </a:lnTo>
                <a:lnTo>
                  <a:pt x="110918" y="6286"/>
                </a:lnTo>
                <a:lnTo>
                  <a:pt x="83819" y="25145"/>
                </a:lnTo>
                <a:lnTo>
                  <a:pt x="66984" y="50672"/>
                </a:lnTo>
                <a:lnTo>
                  <a:pt x="60007" y="79628"/>
                </a:lnTo>
                <a:lnTo>
                  <a:pt x="63031" y="109156"/>
                </a:lnTo>
                <a:lnTo>
                  <a:pt x="76199" y="136397"/>
                </a:lnTo>
                <a:close/>
              </a:path>
            </a:pathLst>
          </a:custGeom>
          <a:ln w="14454">
            <a:solidFill>
              <a:srgbClr val="4576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203277" y="3933265"/>
            <a:ext cx="250766" cy="22591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8243455" y="3941334"/>
            <a:ext cx="210705" cy="217954"/>
          </a:xfrm>
          <a:custGeom>
            <a:avLst/>
            <a:gdLst/>
            <a:ahLst/>
            <a:cxnLst/>
            <a:rect l="l" t="t" r="r" b="b"/>
            <a:pathLst>
              <a:path w="231775" h="247014">
                <a:moveTo>
                  <a:pt x="0" y="213359"/>
                </a:moveTo>
                <a:lnTo>
                  <a:pt x="33027" y="228457"/>
                </a:lnTo>
                <a:lnTo>
                  <a:pt x="67627" y="239267"/>
                </a:lnTo>
                <a:lnTo>
                  <a:pt x="103084" y="245506"/>
                </a:lnTo>
                <a:lnTo>
                  <a:pt x="138683" y="246887"/>
                </a:lnTo>
                <a:lnTo>
                  <a:pt x="150304" y="246054"/>
                </a:lnTo>
                <a:lnTo>
                  <a:pt x="161924" y="243649"/>
                </a:lnTo>
                <a:lnTo>
                  <a:pt x="172973" y="239815"/>
                </a:lnTo>
                <a:lnTo>
                  <a:pt x="182879" y="234695"/>
                </a:lnTo>
                <a:lnTo>
                  <a:pt x="188975" y="239267"/>
                </a:lnTo>
                <a:lnTo>
                  <a:pt x="226242" y="214812"/>
                </a:lnTo>
                <a:lnTo>
                  <a:pt x="231647" y="204215"/>
                </a:lnTo>
                <a:lnTo>
                  <a:pt x="231647" y="111251"/>
                </a:lnTo>
                <a:lnTo>
                  <a:pt x="224670" y="75223"/>
                </a:lnTo>
                <a:lnTo>
                  <a:pt x="208978" y="43624"/>
                </a:lnTo>
                <a:lnTo>
                  <a:pt x="185570" y="18026"/>
                </a:lnTo>
                <a:lnTo>
                  <a:pt x="155447" y="0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8203275" y="3933265"/>
            <a:ext cx="69273" cy="196663"/>
          </a:xfrm>
          <a:custGeom>
            <a:avLst/>
            <a:gdLst/>
            <a:ahLst/>
            <a:cxnLst/>
            <a:rect l="l" t="t" r="r" b="b"/>
            <a:pathLst>
              <a:path w="76200" h="222885">
                <a:moveTo>
                  <a:pt x="76199" y="0"/>
                </a:moveTo>
                <a:lnTo>
                  <a:pt x="45862" y="18264"/>
                </a:lnTo>
                <a:lnTo>
                  <a:pt x="22097" y="44386"/>
                </a:lnTo>
                <a:lnTo>
                  <a:pt x="6334" y="76509"/>
                </a:lnTo>
                <a:lnTo>
                  <a:pt x="0" y="112775"/>
                </a:lnTo>
                <a:lnTo>
                  <a:pt x="0" y="166115"/>
                </a:lnTo>
                <a:lnTo>
                  <a:pt x="1119" y="176307"/>
                </a:lnTo>
                <a:lnTo>
                  <a:pt x="4381" y="185927"/>
                </a:lnTo>
                <a:lnTo>
                  <a:pt x="9644" y="194405"/>
                </a:lnTo>
                <a:lnTo>
                  <a:pt x="16763" y="201167"/>
                </a:lnTo>
                <a:lnTo>
                  <a:pt x="21335" y="205739"/>
                </a:lnTo>
                <a:lnTo>
                  <a:pt x="27431" y="207263"/>
                </a:lnTo>
                <a:lnTo>
                  <a:pt x="33527" y="204215"/>
                </a:lnTo>
                <a:lnTo>
                  <a:pt x="35051" y="211835"/>
                </a:lnTo>
                <a:lnTo>
                  <a:pt x="38099" y="217931"/>
                </a:lnTo>
                <a:lnTo>
                  <a:pt x="44195" y="222503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8257310" y="3810896"/>
            <a:ext cx="149628" cy="15195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8257309" y="3810896"/>
            <a:ext cx="150091" cy="152400"/>
          </a:xfrm>
          <a:custGeom>
            <a:avLst/>
            <a:gdLst/>
            <a:ahLst/>
            <a:cxnLst/>
            <a:rect l="l" t="t" r="r" b="b"/>
            <a:pathLst>
              <a:path w="165100" h="172720">
                <a:moveTo>
                  <a:pt x="164591" y="86867"/>
                </a:moveTo>
                <a:lnTo>
                  <a:pt x="158162" y="53363"/>
                </a:lnTo>
                <a:lnTo>
                  <a:pt x="140588" y="25717"/>
                </a:lnTo>
                <a:lnTo>
                  <a:pt x="114442" y="6929"/>
                </a:lnTo>
                <a:lnTo>
                  <a:pt x="82295" y="0"/>
                </a:lnTo>
                <a:lnTo>
                  <a:pt x="50149" y="6929"/>
                </a:lnTo>
                <a:lnTo>
                  <a:pt x="24002" y="25717"/>
                </a:lnTo>
                <a:lnTo>
                  <a:pt x="6429" y="53363"/>
                </a:lnTo>
                <a:lnTo>
                  <a:pt x="0" y="86867"/>
                </a:lnTo>
                <a:lnTo>
                  <a:pt x="6429" y="120134"/>
                </a:lnTo>
                <a:lnTo>
                  <a:pt x="24002" y="147256"/>
                </a:lnTo>
                <a:lnTo>
                  <a:pt x="50149" y="165520"/>
                </a:lnTo>
                <a:lnTo>
                  <a:pt x="82295" y="172211"/>
                </a:lnTo>
                <a:lnTo>
                  <a:pt x="114442" y="165520"/>
                </a:lnTo>
                <a:lnTo>
                  <a:pt x="140588" y="147256"/>
                </a:lnTo>
                <a:lnTo>
                  <a:pt x="158162" y="120134"/>
                </a:lnTo>
                <a:lnTo>
                  <a:pt x="164591" y="86867"/>
                </a:lnTo>
                <a:close/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8229837" y="3969571"/>
            <a:ext cx="27709" cy="143996"/>
          </a:xfrm>
          <a:custGeom>
            <a:avLst/>
            <a:gdLst/>
            <a:ahLst/>
            <a:cxnLst/>
            <a:rect l="l" t="t" r="r" b="b"/>
            <a:pathLst>
              <a:path w="30479" h="163195">
                <a:moveTo>
                  <a:pt x="4310" y="163067"/>
                </a:moveTo>
                <a:lnTo>
                  <a:pt x="0" y="120872"/>
                </a:lnTo>
                <a:lnTo>
                  <a:pt x="2976" y="79247"/>
                </a:lnTo>
                <a:lnTo>
                  <a:pt x="13096" y="38766"/>
                </a:lnTo>
                <a:lnTo>
                  <a:pt x="30218" y="0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8400010" y="3996465"/>
            <a:ext cx="13276" cy="152400"/>
          </a:xfrm>
          <a:custGeom>
            <a:avLst/>
            <a:gdLst/>
            <a:ahLst/>
            <a:cxnLst/>
            <a:rect l="l" t="t" r="r" b="b"/>
            <a:pathLst>
              <a:path w="14604" h="172720">
                <a:moveTo>
                  <a:pt x="10667" y="172211"/>
                </a:moveTo>
                <a:lnTo>
                  <a:pt x="14358" y="128801"/>
                </a:lnTo>
                <a:lnTo>
                  <a:pt x="13906" y="85534"/>
                </a:lnTo>
                <a:lnTo>
                  <a:pt x="9167" y="42552"/>
                </a:lnTo>
                <a:lnTo>
                  <a:pt x="0" y="0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8272549" y="3931920"/>
            <a:ext cx="112568" cy="29696"/>
          </a:xfrm>
          <a:custGeom>
            <a:avLst/>
            <a:gdLst/>
            <a:ahLst/>
            <a:cxnLst/>
            <a:rect l="l" t="t" r="r" b="b"/>
            <a:pathLst>
              <a:path w="123825" h="33654">
                <a:moveTo>
                  <a:pt x="0" y="0"/>
                </a:moveTo>
                <a:lnTo>
                  <a:pt x="24288" y="22764"/>
                </a:lnTo>
                <a:lnTo>
                  <a:pt x="53720" y="33527"/>
                </a:lnTo>
                <a:lnTo>
                  <a:pt x="84867" y="31718"/>
                </a:lnTo>
                <a:lnTo>
                  <a:pt x="114299" y="16763"/>
                </a:lnTo>
                <a:lnTo>
                  <a:pt x="117347" y="13715"/>
                </a:lnTo>
                <a:lnTo>
                  <a:pt x="120395" y="12191"/>
                </a:lnTo>
                <a:lnTo>
                  <a:pt x="123443" y="9143"/>
                </a:lnTo>
              </a:path>
            </a:pathLst>
          </a:custGeom>
          <a:ln w="5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8203276" y="3811568"/>
            <a:ext cx="251114" cy="347943"/>
          </a:xfrm>
          <a:custGeom>
            <a:avLst/>
            <a:gdLst/>
            <a:ahLst/>
            <a:cxnLst/>
            <a:rect l="l" t="t" r="r" b="b"/>
            <a:pathLst>
              <a:path w="276225" h="394335">
                <a:moveTo>
                  <a:pt x="76199" y="137921"/>
                </a:moveTo>
                <a:lnTo>
                  <a:pt x="46077" y="157043"/>
                </a:lnTo>
                <a:lnTo>
                  <a:pt x="22669" y="183451"/>
                </a:lnTo>
                <a:lnTo>
                  <a:pt x="6977" y="215288"/>
                </a:lnTo>
                <a:lnTo>
                  <a:pt x="0" y="250697"/>
                </a:lnTo>
                <a:lnTo>
                  <a:pt x="0" y="304037"/>
                </a:lnTo>
                <a:lnTo>
                  <a:pt x="1119" y="314229"/>
                </a:lnTo>
                <a:lnTo>
                  <a:pt x="4381" y="323849"/>
                </a:lnTo>
                <a:lnTo>
                  <a:pt x="9644" y="332327"/>
                </a:lnTo>
                <a:lnTo>
                  <a:pt x="16763" y="339089"/>
                </a:lnTo>
                <a:lnTo>
                  <a:pt x="21335" y="343661"/>
                </a:lnTo>
                <a:lnTo>
                  <a:pt x="27431" y="345185"/>
                </a:lnTo>
                <a:lnTo>
                  <a:pt x="33527" y="342137"/>
                </a:lnTo>
                <a:lnTo>
                  <a:pt x="35051" y="349757"/>
                </a:lnTo>
                <a:lnTo>
                  <a:pt x="77223" y="375523"/>
                </a:lnTo>
                <a:lnTo>
                  <a:pt x="147280" y="392572"/>
                </a:lnTo>
                <a:lnTo>
                  <a:pt x="182879" y="393953"/>
                </a:lnTo>
                <a:lnTo>
                  <a:pt x="194500" y="393120"/>
                </a:lnTo>
                <a:lnTo>
                  <a:pt x="206120" y="390715"/>
                </a:lnTo>
                <a:lnTo>
                  <a:pt x="217169" y="386881"/>
                </a:lnTo>
                <a:lnTo>
                  <a:pt x="227075" y="381761"/>
                </a:lnTo>
                <a:lnTo>
                  <a:pt x="233171" y="386333"/>
                </a:lnTo>
                <a:lnTo>
                  <a:pt x="270438" y="361878"/>
                </a:lnTo>
                <a:lnTo>
                  <a:pt x="275843" y="351281"/>
                </a:lnTo>
                <a:lnTo>
                  <a:pt x="275843" y="267461"/>
                </a:lnTo>
                <a:lnTo>
                  <a:pt x="271224" y="228933"/>
                </a:lnTo>
                <a:lnTo>
                  <a:pt x="256031" y="194690"/>
                </a:lnTo>
                <a:lnTo>
                  <a:pt x="231695" y="166735"/>
                </a:lnTo>
                <a:lnTo>
                  <a:pt x="199643" y="147065"/>
                </a:lnTo>
                <a:lnTo>
                  <a:pt x="217646" y="118586"/>
                </a:lnTo>
                <a:lnTo>
                  <a:pt x="223646" y="86105"/>
                </a:lnTo>
                <a:lnTo>
                  <a:pt x="217646" y="53625"/>
                </a:lnTo>
                <a:lnTo>
                  <a:pt x="199643" y="25145"/>
                </a:lnTo>
                <a:lnTo>
                  <a:pt x="172545" y="6286"/>
                </a:lnTo>
                <a:lnTo>
                  <a:pt x="141731" y="0"/>
                </a:lnTo>
                <a:lnTo>
                  <a:pt x="110918" y="6286"/>
                </a:lnTo>
                <a:lnTo>
                  <a:pt x="83819" y="25145"/>
                </a:lnTo>
                <a:lnTo>
                  <a:pt x="66984" y="50696"/>
                </a:lnTo>
                <a:lnTo>
                  <a:pt x="60007" y="79819"/>
                </a:lnTo>
                <a:lnTo>
                  <a:pt x="63031" y="109799"/>
                </a:lnTo>
                <a:lnTo>
                  <a:pt x="76199" y="137921"/>
                </a:lnTo>
                <a:close/>
              </a:path>
            </a:pathLst>
          </a:custGeom>
          <a:ln w="14454">
            <a:solidFill>
              <a:srgbClr val="4576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 txBox="1"/>
          <p:nvPr/>
        </p:nvSpPr>
        <p:spPr>
          <a:xfrm>
            <a:off x="3993802" y="4413323"/>
            <a:ext cx="1000991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/>
            <a:r>
              <a:rPr sz="1100" spc="-4" dirty="0">
                <a:solidFill>
                  <a:srgbClr val="205672"/>
                </a:solidFill>
                <a:latin typeface="Tahoma"/>
                <a:cs typeface="Tahoma"/>
              </a:rPr>
              <a:t>Cro</a:t>
            </a:r>
            <a:r>
              <a:rPr sz="1100" dirty="0">
                <a:solidFill>
                  <a:srgbClr val="205672"/>
                </a:solidFill>
                <a:latin typeface="Tahoma"/>
                <a:cs typeface="Tahoma"/>
              </a:rPr>
              <a:t>ss</a:t>
            </a:r>
            <a:r>
              <a:rPr sz="1100" spc="-4" dirty="0">
                <a:solidFill>
                  <a:srgbClr val="205672"/>
                </a:solidFill>
                <a:latin typeface="Tahoma"/>
                <a:cs typeface="Tahoma"/>
              </a:rPr>
              <a:t>-</a:t>
            </a:r>
            <a:r>
              <a:rPr sz="1100" spc="-13" dirty="0">
                <a:solidFill>
                  <a:srgbClr val="205672"/>
                </a:solidFill>
                <a:latin typeface="Tahoma"/>
                <a:cs typeface="Tahoma"/>
              </a:rPr>
              <a:t>f</a:t>
            </a:r>
            <a:r>
              <a:rPr sz="1100" dirty="0">
                <a:solidFill>
                  <a:srgbClr val="205672"/>
                </a:solidFill>
                <a:latin typeface="Tahoma"/>
                <a:cs typeface="Tahoma"/>
              </a:rPr>
              <a:t>un</a:t>
            </a:r>
            <a:r>
              <a:rPr sz="1100" spc="-4" dirty="0">
                <a:solidFill>
                  <a:srgbClr val="205672"/>
                </a:solidFill>
                <a:latin typeface="Tahoma"/>
                <a:cs typeface="Tahoma"/>
              </a:rPr>
              <a:t>c</a:t>
            </a:r>
            <a:r>
              <a:rPr sz="1100" spc="-9" dirty="0">
                <a:solidFill>
                  <a:srgbClr val="205672"/>
                </a:solidFill>
                <a:latin typeface="Tahoma"/>
                <a:cs typeface="Tahoma"/>
              </a:rPr>
              <a:t>t</a:t>
            </a:r>
            <a:r>
              <a:rPr sz="1100" dirty="0">
                <a:solidFill>
                  <a:srgbClr val="205672"/>
                </a:solidFill>
                <a:latin typeface="Tahoma"/>
                <a:cs typeface="Tahoma"/>
              </a:rPr>
              <a:t>i</a:t>
            </a:r>
            <a:r>
              <a:rPr sz="1100" spc="-4" dirty="0">
                <a:solidFill>
                  <a:srgbClr val="205672"/>
                </a:solidFill>
                <a:latin typeface="Tahoma"/>
                <a:cs typeface="Tahoma"/>
              </a:rPr>
              <a:t>o</a:t>
            </a:r>
            <a:r>
              <a:rPr sz="1100" dirty="0">
                <a:solidFill>
                  <a:srgbClr val="205672"/>
                </a:solidFill>
                <a:latin typeface="Tahoma"/>
                <a:cs typeface="Tahoma"/>
              </a:rPr>
              <a:t>n</a:t>
            </a:r>
            <a:r>
              <a:rPr sz="1100" spc="-9" dirty="0">
                <a:solidFill>
                  <a:srgbClr val="205672"/>
                </a:solidFill>
                <a:latin typeface="Tahoma"/>
                <a:cs typeface="Tahoma"/>
              </a:rPr>
              <a:t>a</a:t>
            </a:r>
            <a:r>
              <a:rPr sz="1100" dirty="0">
                <a:solidFill>
                  <a:srgbClr val="205672"/>
                </a:solidFill>
                <a:latin typeface="Tahoma"/>
                <a:cs typeface="Tahoma"/>
              </a:rPr>
              <a:t>l  </a:t>
            </a:r>
            <a:r>
              <a:rPr sz="1100" spc="-4" dirty="0">
                <a:solidFill>
                  <a:srgbClr val="205672"/>
                </a:solidFill>
                <a:latin typeface="Tahoma"/>
                <a:cs typeface="Tahoma"/>
              </a:rPr>
              <a:t>team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9" name="object 269"/>
          <p:cNvSpPr txBox="1"/>
          <p:nvPr/>
        </p:nvSpPr>
        <p:spPr>
          <a:xfrm>
            <a:off x="6786877" y="4286920"/>
            <a:ext cx="1000991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/>
            <a:r>
              <a:rPr sz="1100" spc="-4" dirty="0">
                <a:solidFill>
                  <a:srgbClr val="205672"/>
                </a:solidFill>
                <a:latin typeface="Tahoma"/>
                <a:cs typeface="Tahoma"/>
              </a:rPr>
              <a:t>Cro</a:t>
            </a:r>
            <a:r>
              <a:rPr sz="1100" dirty="0">
                <a:solidFill>
                  <a:srgbClr val="205672"/>
                </a:solidFill>
                <a:latin typeface="Tahoma"/>
                <a:cs typeface="Tahoma"/>
              </a:rPr>
              <a:t>ss</a:t>
            </a:r>
            <a:r>
              <a:rPr sz="1100" spc="-4" dirty="0">
                <a:solidFill>
                  <a:srgbClr val="205672"/>
                </a:solidFill>
                <a:latin typeface="Tahoma"/>
                <a:cs typeface="Tahoma"/>
              </a:rPr>
              <a:t>-</a:t>
            </a:r>
            <a:r>
              <a:rPr sz="1100" spc="-13" dirty="0">
                <a:solidFill>
                  <a:srgbClr val="205672"/>
                </a:solidFill>
                <a:latin typeface="Tahoma"/>
                <a:cs typeface="Tahoma"/>
              </a:rPr>
              <a:t>f</a:t>
            </a:r>
            <a:r>
              <a:rPr sz="1100" dirty="0">
                <a:solidFill>
                  <a:srgbClr val="205672"/>
                </a:solidFill>
                <a:latin typeface="Tahoma"/>
                <a:cs typeface="Tahoma"/>
              </a:rPr>
              <a:t>un</a:t>
            </a:r>
            <a:r>
              <a:rPr sz="1100" spc="-4" dirty="0">
                <a:solidFill>
                  <a:srgbClr val="205672"/>
                </a:solidFill>
                <a:latin typeface="Tahoma"/>
                <a:cs typeface="Tahoma"/>
              </a:rPr>
              <a:t>c</a:t>
            </a:r>
            <a:r>
              <a:rPr sz="1100" spc="-9" dirty="0">
                <a:solidFill>
                  <a:srgbClr val="205672"/>
                </a:solidFill>
                <a:latin typeface="Tahoma"/>
                <a:cs typeface="Tahoma"/>
              </a:rPr>
              <a:t>t</a:t>
            </a:r>
            <a:r>
              <a:rPr sz="1100" dirty="0">
                <a:solidFill>
                  <a:srgbClr val="205672"/>
                </a:solidFill>
                <a:latin typeface="Tahoma"/>
                <a:cs typeface="Tahoma"/>
              </a:rPr>
              <a:t>i</a:t>
            </a:r>
            <a:r>
              <a:rPr sz="1100" spc="-4" dirty="0">
                <a:solidFill>
                  <a:srgbClr val="205672"/>
                </a:solidFill>
                <a:latin typeface="Tahoma"/>
                <a:cs typeface="Tahoma"/>
              </a:rPr>
              <a:t>o</a:t>
            </a:r>
            <a:r>
              <a:rPr sz="1100" dirty="0">
                <a:solidFill>
                  <a:srgbClr val="205672"/>
                </a:solidFill>
                <a:latin typeface="Tahoma"/>
                <a:cs typeface="Tahoma"/>
              </a:rPr>
              <a:t>n</a:t>
            </a:r>
            <a:r>
              <a:rPr sz="1100" spc="-9" dirty="0">
                <a:solidFill>
                  <a:srgbClr val="205672"/>
                </a:solidFill>
                <a:latin typeface="Tahoma"/>
                <a:cs typeface="Tahoma"/>
              </a:rPr>
              <a:t>a</a:t>
            </a:r>
            <a:r>
              <a:rPr sz="1100" dirty="0">
                <a:solidFill>
                  <a:srgbClr val="205672"/>
                </a:solidFill>
                <a:latin typeface="Tahoma"/>
                <a:cs typeface="Tahoma"/>
              </a:rPr>
              <a:t>l  </a:t>
            </a:r>
            <a:r>
              <a:rPr sz="1100" spc="-4" dirty="0">
                <a:solidFill>
                  <a:srgbClr val="205672"/>
                </a:solidFill>
                <a:latin typeface="Tahoma"/>
                <a:cs typeface="Tahoma"/>
              </a:rPr>
              <a:t>team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70" name="object 270"/>
          <p:cNvSpPr txBox="1"/>
          <p:nvPr/>
        </p:nvSpPr>
        <p:spPr>
          <a:xfrm>
            <a:off x="7996379" y="4195479"/>
            <a:ext cx="59055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/>
            <a:r>
              <a:rPr sz="1100" dirty="0">
                <a:solidFill>
                  <a:srgbClr val="205672"/>
                </a:solidFill>
                <a:latin typeface="Tahoma"/>
                <a:cs typeface="Tahoma"/>
              </a:rPr>
              <a:t>S</a:t>
            </a:r>
            <a:r>
              <a:rPr sz="1100" spc="-4" dirty="0">
                <a:solidFill>
                  <a:srgbClr val="205672"/>
                </a:solidFill>
                <a:latin typeface="Tahoma"/>
                <a:cs typeface="Tahoma"/>
              </a:rPr>
              <a:t>p</a:t>
            </a:r>
            <a:r>
              <a:rPr sz="1100" dirty="0">
                <a:solidFill>
                  <a:srgbClr val="205672"/>
                </a:solidFill>
                <a:latin typeface="Tahoma"/>
                <a:cs typeface="Tahoma"/>
              </a:rPr>
              <a:t>e</a:t>
            </a:r>
            <a:r>
              <a:rPr sz="1100" spc="-4" dirty="0">
                <a:solidFill>
                  <a:srgbClr val="205672"/>
                </a:solidFill>
                <a:latin typeface="Tahoma"/>
                <a:cs typeface="Tahoma"/>
              </a:rPr>
              <a:t>c</a:t>
            </a:r>
            <a:r>
              <a:rPr sz="1100" dirty="0">
                <a:solidFill>
                  <a:srgbClr val="205672"/>
                </a:solidFill>
                <a:latin typeface="Tahoma"/>
                <a:cs typeface="Tahoma"/>
              </a:rPr>
              <a:t>i</a:t>
            </a:r>
            <a:r>
              <a:rPr sz="1100" spc="-9" dirty="0">
                <a:solidFill>
                  <a:srgbClr val="205672"/>
                </a:solidFill>
                <a:latin typeface="Tahoma"/>
                <a:cs typeface="Tahoma"/>
              </a:rPr>
              <a:t>a</a:t>
            </a:r>
            <a:r>
              <a:rPr sz="1100" dirty="0">
                <a:solidFill>
                  <a:srgbClr val="205672"/>
                </a:solidFill>
                <a:latin typeface="Tahoma"/>
                <a:cs typeface="Tahoma"/>
              </a:rPr>
              <a:t>list  </a:t>
            </a:r>
            <a:r>
              <a:rPr sz="1100" spc="-4" dirty="0">
                <a:solidFill>
                  <a:srgbClr val="205672"/>
                </a:solidFill>
                <a:latin typeface="Tahoma"/>
                <a:cs typeface="Tahoma"/>
              </a:rPr>
              <a:t>team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71" name="object 271"/>
          <p:cNvSpPr txBox="1"/>
          <p:nvPr/>
        </p:nvSpPr>
        <p:spPr>
          <a:xfrm>
            <a:off x="6006867" y="4225064"/>
            <a:ext cx="590550" cy="169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100" spc="-4" dirty="0">
                <a:solidFill>
                  <a:srgbClr val="205672"/>
                </a:solidFill>
                <a:latin typeface="Tahoma"/>
                <a:cs typeface="Tahoma"/>
              </a:rPr>
              <a:t>Specialist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72" name="object 272"/>
          <p:cNvSpPr/>
          <p:nvPr/>
        </p:nvSpPr>
        <p:spPr>
          <a:xfrm>
            <a:off x="7650480" y="3428999"/>
            <a:ext cx="196273" cy="287991"/>
          </a:xfrm>
          <a:custGeom>
            <a:avLst/>
            <a:gdLst/>
            <a:ahLst/>
            <a:cxnLst/>
            <a:rect l="l" t="t" r="r" b="b"/>
            <a:pathLst>
              <a:path w="215900" h="326389">
                <a:moveTo>
                  <a:pt x="60959" y="260604"/>
                </a:moveTo>
                <a:lnTo>
                  <a:pt x="38099" y="248412"/>
                </a:lnTo>
                <a:lnTo>
                  <a:pt x="0" y="313944"/>
                </a:lnTo>
                <a:lnTo>
                  <a:pt x="21335" y="326136"/>
                </a:lnTo>
                <a:lnTo>
                  <a:pt x="60959" y="260604"/>
                </a:lnTo>
                <a:close/>
              </a:path>
              <a:path w="215900" h="326389">
                <a:moveTo>
                  <a:pt x="112775" y="173736"/>
                </a:moveTo>
                <a:lnTo>
                  <a:pt x="91439" y="160020"/>
                </a:lnTo>
                <a:lnTo>
                  <a:pt x="51815" y="225552"/>
                </a:lnTo>
                <a:lnTo>
                  <a:pt x="73151" y="239268"/>
                </a:lnTo>
                <a:lnTo>
                  <a:pt x="112775" y="173736"/>
                </a:lnTo>
                <a:close/>
              </a:path>
              <a:path w="215900" h="326389">
                <a:moveTo>
                  <a:pt x="164591" y="86868"/>
                </a:moveTo>
                <a:lnTo>
                  <a:pt x="143255" y="73152"/>
                </a:lnTo>
                <a:lnTo>
                  <a:pt x="103631" y="138684"/>
                </a:lnTo>
                <a:lnTo>
                  <a:pt x="124967" y="152400"/>
                </a:lnTo>
                <a:lnTo>
                  <a:pt x="164591" y="86868"/>
                </a:lnTo>
                <a:close/>
              </a:path>
              <a:path w="215900" h="326389">
                <a:moveTo>
                  <a:pt x="215522" y="0"/>
                </a:moveTo>
                <a:lnTo>
                  <a:pt x="186778" y="0"/>
                </a:lnTo>
                <a:lnTo>
                  <a:pt x="155447" y="51816"/>
                </a:lnTo>
                <a:lnTo>
                  <a:pt x="178307" y="64008"/>
                </a:lnTo>
                <a:lnTo>
                  <a:pt x="215522" y="0"/>
                </a:lnTo>
                <a:close/>
              </a:path>
            </a:pathLst>
          </a:custGeom>
          <a:solidFill>
            <a:srgbClr val="0074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7650480" y="3428999"/>
            <a:ext cx="196273" cy="287991"/>
          </a:xfrm>
          <a:custGeom>
            <a:avLst/>
            <a:gdLst/>
            <a:ahLst/>
            <a:cxnLst/>
            <a:rect l="l" t="t" r="r" b="b"/>
            <a:pathLst>
              <a:path w="215900" h="326389">
                <a:moveTo>
                  <a:pt x="60959" y="260604"/>
                </a:moveTo>
                <a:lnTo>
                  <a:pt x="38099" y="248412"/>
                </a:lnTo>
                <a:lnTo>
                  <a:pt x="0" y="313944"/>
                </a:lnTo>
                <a:lnTo>
                  <a:pt x="21335" y="326136"/>
                </a:lnTo>
                <a:lnTo>
                  <a:pt x="60959" y="260604"/>
                </a:lnTo>
                <a:close/>
              </a:path>
              <a:path w="215900" h="326389">
                <a:moveTo>
                  <a:pt x="112775" y="173736"/>
                </a:moveTo>
                <a:lnTo>
                  <a:pt x="91439" y="160020"/>
                </a:lnTo>
                <a:lnTo>
                  <a:pt x="51815" y="225552"/>
                </a:lnTo>
                <a:lnTo>
                  <a:pt x="73151" y="239268"/>
                </a:lnTo>
                <a:lnTo>
                  <a:pt x="112775" y="173736"/>
                </a:lnTo>
                <a:close/>
              </a:path>
              <a:path w="215900" h="326389">
                <a:moveTo>
                  <a:pt x="164591" y="86868"/>
                </a:moveTo>
                <a:lnTo>
                  <a:pt x="143255" y="73152"/>
                </a:lnTo>
                <a:lnTo>
                  <a:pt x="103631" y="138684"/>
                </a:lnTo>
                <a:lnTo>
                  <a:pt x="124967" y="152400"/>
                </a:lnTo>
                <a:lnTo>
                  <a:pt x="164591" y="86868"/>
                </a:lnTo>
                <a:close/>
              </a:path>
              <a:path w="215900" h="326389">
                <a:moveTo>
                  <a:pt x="215522" y="0"/>
                </a:moveTo>
                <a:lnTo>
                  <a:pt x="186778" y="0"/>
                </a:lnTo>
                <a:lnTo>
                  <a:pt x="155447" y="51816"/>
                </a:lnTo>
                <a:lnTo>
                  <a:pt x="178307" y="64008"/>
                </a:lnTo>
                <a:lnTo>
                  <a:pt x="215522" y="0"/>
                </a:lnTo>
                <a:close/>
              </a:path>
            </a:pathLst>
          </a:custGeom>
          <a:solidFill>
            <a:srgbClr val="0074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4"/>
          <p:cNvSpPr txBox="1">
            <a:spLocks/>
          </p:cNvSpPr>
          <p:nvPr/>
        </p:nvSpPr>
        <p:spPr>
          <a:xfrm>
            <a:off x="162124" y="1898923"/>
            <a:ext cx="2969716" cy="260071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spcBef>
                <a:spcPts val="400"/>
              </a:spcBef>
              <a:buNone/>
              <a:defRPr sz="3600" b="0" kern="1200" cap="none" spc="0" baseline="0">
                <a:solidFill>
                  <a:schemeClr val="tx2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pPr marL="531495" marR="5080">
              <a:lnSpc>
                <a:spcPct val="100000"/>
              </a:lnSpc>
              <a:buClr>
                <a:srgbClr val="F3A447"/>
              </a:buClr>
              <a:buSzPct val="58620"/>
              <a:tabLst>
                <a:tab pos="852169" algn="l"/>
              </a:tabLst>
            </a:pPr>
            <a:r>
              <a:rPr lang="en-US" sz="2200" spc="-5" dirty="0">
                <a:latin typeface="Tw Cen MT"/>
                <a:cs typeface="Tw Cen MT"/>
              </a:rPr>
              <a:t>Kanban </a:t>
            </a:r>
            <a:r>
              <a:rPr lang="en-US" sz="2200" dirty="0">
                <a:latin typeface="Tw Cen MT"/>
                <a:cs typeface="Tw Cen MT"/>
              </a:rPr>
              <a:t>teams need just a </a:t>
            </a:r>
            <a:r>
              <a:rPr lang="en-US" sz="2200" spc="-20" dirty="0">
                <a:latin typeface="Tw Cen MT"/>
                <a:cs typeface="Tw Cen MT"/>
              </a:rPr>
              <a:t>few </a:t>
            </a:r>
            <a:r>
              <a:rPr lang="en-US" sz="2200" dirty="0">
                <a:latin typeface="Tw Cen MT"/>
                <a:cs typeface="Tw Cen MT"/>
              </a:rPr>
              <a:t>metrics and tools</a:t>
            </a:r>
            <a:r>
              <a:rPr lang="en-US" sz="2200" spc="-135" dirty="0">
                <a:latin typeface="Tw Cen MT"/>
                <a:cs typeface="Tw Cen MT"/>
              </a:rPr>
              <a:t> </a:t>
            </a:r>
            <a:r>
              <a:rPr lang="en-US" sz="2200" spc="5" dirty="0">
                <a:latin typeface="Tw Cen MT"/>
                <a:cs typeface="Tw Cen MT"/>
              </a:rPr>
              <a:t>to  </a:t>
            </a:r>
            <a:r>
              <a:rPr lang="en-US" sz="2200" dirty="0">
                <a:latin typeface="Tw Cen MT"/>
                <a:cs typeface="Tw Cen MT"/>
              </a:rPr>
              <a:t>be</a:t>
            </a:r>
            <a:r>
              <a:rPr lang="en-US" sz="2200" spc="-110" dirty="0">
                <a:latin typeface="Tw Cen MT"/>
                <a:cs typeface="Tw Cen MT"/>
              </a:rPr>
              <a:t> </a:t>
            </a:r>
            <a:r>
              <a:rPr lang="en-US" sz="2200" spc="-5" dirty="0">
                <a:latin typeface="Tw Cen MT"/>
                <a:cs typeface="Tw Cen MT"/>
              </a:rPr>
              <a:t>effective:</a:t>
            </a:r>
            <a:endParaRPr lang="en-US" sz="2200" dirty="0">
              <a:latin typeface="Tw Cen MT"/>
              <a:cs typeface="Tw Cen MT"/>
            </a:endParaRPr>
          </a:p>
          <a:p>
            <a:pPr marL="897255" lvl="1">
              <a:lnSpc>
                <a:spcPct val="100000"/>
              </a:lnSpc>
              <a:spcBef>
                <a:spcPts val="610"/>
              </a:spcBef>
              <a:buClr>
                <a:srgbClr val="A5B592"/>
              </a:buClr>
              <a:buSzPct val="69230"/>
              <a:tabLst>
                <a:tab pos="1172210" algn="l"/>
              </a:tabLst>
            </a:pPr>
            <a:r>
              <a:rPr lang="en-US" sz="2200" spc="-15" dirty="0" smtClean="0">
                <a:latin typeface="Tw Cen MT"/>
                <a:cs typeface="Tw Cen MT"/>
              </a:rPr>
              <a:t>-	Cycle</a:t>
            </a:r>
            <a:r>
              <a:rPr lang="en-US" sz="2200" spc="-120" dirty="0" smtClean="0">
                <a:latin typeface="Tw Cen MT"/>
                <a:cs typeface="Tw Cen MT"/>
              </a:rPr>
              <a:t> </a:t>
            </a:r>
            <a:r>
              <a:rPr lang="en-US" sz="2200" dirty="0">
                <a:latin typeface="Tw Cen MT"/>
                <a:cs typeface="Tw Cen MT"/>
              </a:rPr>
              <a:t>time</a:t>
            </a:r>
          </a:p>
          <a:p>
            <a:pPr marL="897255" lvl="1">
              <a:lnSpc>
                <a:spcPct val="100000"/>
              </a:lnSpc>
              <a:spcBef>
                <a:spcPts val="600"/>
              </a:spcBef>
              <a:buClr>
                <a:srgbClr val="A5B592"/>
              </a:buClr>
              <a:buSzPct val="69230"/>
              <a:tabLst>
                <a:tab pos="1172210" algn="l"/>
              </a:tabLst>
            </a:pPr>
            <a:r>
              <a:rPr lang="en-US" sz="2200" dirty="0" smtClean="0">
                <a:latin typeface="Tw Cen MT"/>
                <a:cs typeface="Tw Cen MT"/>
              </a:rPr>
              <a:t>-	Lead</a:t>
            </a:r>
            <a:r>
              <a:rPr lang="en-US" sz="2200" spc="-114" dirty="0" smtClean="0">
                <a:latin typeface="Tw Cen MT"/>
                <a:cs typeface="Tw Cen MT"/>
              </a:rPr>
              <a:t> </a:t>
            </a:r>
            <a:r>
              <a:rPr lang="en-US" sz="2200" dirty="0">
                <a:latin typeface="Tw Cen MT"/>
                <a:cs typeface="Tw Cen MT"/>
              </a:rPr>
              <a:t>time</a:t>
            </a:r>
          </a:p>
          <a:p>
            <a:pPr marL="897255" lvl="1">
              <a:lnSpc>
                <a:spcPct val="100000"/>
              </a:lnSpc>
              <a:spcBef>
                <a:spcPts val="600"/>
              </a:spcBef>
              <a:buClr>
                <a:srgbClr val="A5B592"/>
              </a:buClr>
              <a:buSzPct val="69230"/>
              <a:tabLst>
                <a:tab pos="1172210" algn="l"/>
              </a:tabLst>
            </a:pPr>
            <a:r>
              <a:rPr lang="en-US" sz="2200" dirty="0" smtClean="0">
                <a:latin typeface="Tw Cen MT"/>
                <a:cs typeface="Tw Cen MT"/>
              </a:rPr>
              <a:t>-	Cumulative </a:t>
            </a:r>
            <a:r>
              <a:rPr lang="en-US" sz="2200" spc="-20" dirty="0">
                <a:latin typeface="Tw Cen MT"/>
                <a:cs typeface="Tw Cen MT"/>
              </a:rPr>
              <a:t>Flow</a:t>
            </a:r>
            <a:r>
              <a:rPr lang="en-US" sz="2200" spc="-105" dirty="0">
                <a:latin typeface="Tw Cen MT"/>
                <a:cs typeface="Tw Cen MT"/>
              </a:rPr>
              <a:t> </a:t>
            </a:r>
            <a:r>
              <a:rPr lang="en-US" sz="2200" spc="-5" dirty="0">
                <a:latin typeface="Tw Cen MT"/>
                <a:cs typeface="Tw Cen MT"/>
              </a:rPr>
              <a:t>Diagrams</a:t>
            </a:r>
            <a:endParaRPr lang="en-US" sz="2200" dirty="0">
              <a:latin typeface="Tw Cen MT"/>
              <a:cs typeface="Tw Cen MT"/>
            </a:endParaRPr>
          </a:p>
        </p:txBody>
      </p:sp>
      <p:sp>
        <p:nvSpPr>
          <p:cNvPr id="361" name="Заголовок 36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teams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340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TM01790493[[fn=SOHO]]</Template>
  <TotalTime>56</TotalTime>
  <Words>295</Words>
  <Application>Microsoft Office PowerPoint</Application>
  <PresentationFormat>Экран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Soho</vt:lpstr>
      <vt:lpstr>KANBAN </vt:lpstr>
      <vt:lpstr>What is Kanban?</vt:lpstr>
      <vt:lpstr>What is Kanban?</vt:lpstr>
      <vt:lpstr>What is Kanban?</vt:lpstr>
      <vt:lpstr>Value Stream</vt:lpstr>
      <vt:lpstr>Kanban in a nutshell</vt:lpstr>
      <vt:lpstr>Kanban Pull and Flow</vt:lpstr>
      <vt:lpstr>Kanban</vt:lpstr>
      <vt:lpstr>Kanban teams</vt:lpstr>
      <vt:lpstr>Kanban teams</vt:lpstr>
      <vt:lpstr>Use cumulative flow diagrams to visualize work in progress</vt:lpstr>
      <vt:lpstr>Additional Considerations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KANBAN?</dc:title>
  <dc:creator>аленка</dc:creator>
  <cp:lastModifiedBy>аленка</cp:lastModifiedBy>
  <cp:revision>6</cp:revision>
  <dcterms:created xsi:type="dcterms:W3CDTF">2017-03-02T20:03:23Z</dcterms:created>
  <dcterms:modified xsi:type="dcterms:W3CDTF">2017-03-02T21:10:49Z</dcterms:modified>
</cp:coreProperties>
</file>