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3a6072d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3a6072d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85e44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85e44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285e4476b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285e4476b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285e4476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285e4476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4da47425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4da47425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85e447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85e447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rgbClr val="595959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285e447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285e447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4da47425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4da4742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285e44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285e44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4F4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hyperlink" Target="https://github.com/EricZimmerman/KapeFiles" TargetMode="External"/><Relationship Id="rId7" Type="http://schemas.openxmlformats.org/officeDocument/2006/relationships/hyperlink" Target="https://docs.velociraptor.app/exchange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14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50">
                <a:solidFill>
                  <a:srgbClr val="1C1C1C"/>
                </a:solidFill>
                <a:latin typeface="Roboto"/>
                <a:ea typeface="Roboto"/>
                <a:cs typeface="Roboto"/>
                <a:sym typeface="Roboto"/>
              </a:rPr>
              <a:t>Contribute to Learn: </a:t>
            </a:r>
            <a:endParaRPr sz="2950">
              <a:solidFill>
                <a:srgbClr val="1C1C1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50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Building DF/IR Expertise Through Open Source</a:t>
            </a:r>
            <a:endParaRPr b="1" sz="1950"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22222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>
              <a:solidFill>
                <a:srgbClr val="22222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056575" y="3552850"/>
            <a:ext cx="29838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98C1D9"/>
                </a:solidFill>
              </a:rPr>
              <a:t>Christopher Eng / ogmini</a:t>
            </a:r>
            <a:endParaRPr sz="2000">
              <a:solidFill>
                <a:srgbClr val="98C1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$me = Get-Item .\christopher.eng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22000" y="1152475"/>
            <a:ext cx="6210300" cy="257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$me.Name - Christopher Eng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$me.CreationTime - redacted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2029"/>
              <a:t>15+ years of IT experience  </a:t>
            </a:r>
            <a:endParaRPr sz="20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2029"/>
              <a:t>I</a:t>
            </a:r>
            <a:r>
              <a:rPr lang="en" sz="2029"/>
              <a:t>ndependent Digital Forensic Researcher</a:t>
            </a:r>
            <a:endParaRPr sz="2029"/>
          </a:p>
        </p:txBody>
      </p:sp>
      <p:sp>
        <p:nvSpPr>
          <p:cNvPr id="62" name="Google Shape;62;p14"/>
          <p:cNvSpPr txBox="1"/>
          <p:nvPr/>
        </p:nvSpPr>
        <p:spPr>
          <a:xfrm>
            <a:off x="151900" y="4535925"/>
            <a:ext cx="7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C1D9"/>
                </a:solidFill>
              </a:rPr>
              <a:t>Work and thoughts are solely my own and not that of my employer</a:t>
            </a:r>
            <a:endParaRPr sz="1800">
              <a:solidFill>
                <a:srgbClr val="98C1D9"/>
              </a:solidFill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967875" cy="196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Why this talk?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1878" y="1482600"/>
            <a:ext cx="3160225" cy="334137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298350" y="1103875"/>
            <a:ext cx="2435700" cy="738600"/>
          </a:xfrm>
          <a:prstGeom prst="wedgeRoundRectCallout">
            <a:avLst>
              <a:gd fmla="val 49204" name="adj1"/>
              <a:gd fmla="val 89934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I really learn DF/IR?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4487450" y="744000"/>
            <a:ext cx="2435700" cy="738600"/>
          </a:xfrm>
          <a:prstGeom prst="wedgeRoundRectCallout">
            <a:avLst>
              <a:gd fmla="val -40399" name="adj1"/>
              <a:gd fmla="val 12521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do I go from here?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Why Open Source Matters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2139600" y="2990125"/>
            <a:ext cx="4864800" cy="4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Real world tools, real world problems</a:t>
            </a:r>
            <a:endParaRPr sz="20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9575" y="1213825"/>
            <a:ext cx="1204851" cy="15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512125" y="3878600"/>
            <a:ext cx="1452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Transparent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4721975" y="3878600"/>
            <a:ext cx="159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Customizable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2834750" y="3878600"/>
            <a:ext cx="75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Agile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7004400" y="3878600"/>
            <a:ext cx="1568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Collaboration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2668050" y="4505800"/>
            <a:ext cx="1790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Peer Review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510075" y="4505800"/>
            <a:ext cx="126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Modifiable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55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Ways to Contribute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7"/>
          <p:cNvSpPr/>
          <p:nvPr/>
        </p:nvSpPr>
        <p:spPr>
          <a:xfrm>
            <a:off x="575934" y="1426178"/>
            <a:ext cx="3501300" cy="3501300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7"/>
          <p:cNvGrpSpPr/>
          <p:nvPr/>
        </p:nvGrpSpPr>
        <p:grpSpPr>
          <a:xfrm>
            <a:off x="1243626" y="1028452"/>
            <a:ext cx="2166000" cy="2166000"/>
            <a:chOff x="3611776" y="414352"/>
            <a:chExt cx="2166000" cy="2166000"/>
          </a:xfrm>
        </p:grpSpPr>
        <p:sp>
          <p:nvSpPr>
            <p:cNvPr id="92" name="Google Shape;92;p17"/>
            <p:cNvSpPr/>
            <p:nvPr/>
          </p:nvSpPr>
          <p:spPr>
            <a:xfrm>
              <a:off x="3611776" y="414352"/>
              <a:ext cx="2166000" cy="2166000"/>
            </a:xfrm>
            <a:prstGeom prst="ellipse">
              <a:avLst/>
            </a:prstGeom>
            <a:solidFill>
              <a:srgbClr val="307A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7"/>
            <p:cNvSpPr txBox="1"/>
            <p:nvPr/>
          </p:nvSpPr>
          <p:spPr>
            <a:xfrm>
              <a:off x="3772975" y="1027500"/>
              <a:ext cx="17790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ocumentation / Discussion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4" name="Google Shape;94;p17"/>
          <p:cNvGrpSpPr/>
          <p:nvPr/>
        </p:nvGrpSpPr>
        <p:grpSpPr>
          <a:xfrm>
            <a:off x="2203858" y="2646964"/>
            <a:ext cx="2166000" cy="2166000"/>
            <a:chOff x="4562258" y="2032864"/>
            <a:chExt cx="2166000" cy="2166000"/>
          </a:xfrm>
        </p:grpSpPr>
        <p:sp>
          <p:nvSpPr>
            <p:cNvPr id="95" name="Google Shape;95;p17"/>
            <p:cNvSpPr/>
            <p:nvPr/>
          </p:nvSpPr>
          <p:spPr>
            <a:xfrm>
              <a:off x="4562258" y="2032864"/>
              <a:ext cx="2166000" cy="2166000"/>
            </a:xfrm>
            <a:prstGeom prst="ellipse">
              <a:avLst/>
            </a:prstGeom>
            <a:solidFill>
              <a:srgbClr val="0D5CD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7"/>
            <p:cNvSpPr txBox="1"/>
            <p:nvPr/>
          </p:nvSpPr>
          <p:spPr>
            <a:xfrm>
              <a:off x="5079846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Pull Requests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" name="Google Shape;97;p17"/>
          <p:cNvGrpSpPr/>
          <p:nvPr/>
        </p:nvGrpSpPr>
        <p:grpSpPr>
          <a:xfrm>
            <a:off x="334726" y="2646964"/>
            <a:ext cx="2166000" cy="2166000"/>
            <a:chOff x="2702876" y="2032864"/>
            <a:chExt cx="2166000" cy="2166000"/>
          </a:xfrm>
        </p:grpSpPr>
        <p:sp>
          <p:nvSpPr>
            <p:cNvPr id="98" name="Google Shape;98;p17"/>
            <p:cNvSpPr/>
            <p:nvPr/>
          </p:nvSpPr>
          <p:spPr>
            <a:xfrm>
              <a:off x="2702876" y="2032864"/>
              <a:ext cx="2166000" cy="2166000"/>
            </a:xfrm>
            <a:prstGeom prst="ellipse">
              <a:avLst/>
            </a:prstGeom>
            <a:solidFill>
              <a:srgbClr val="0942A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7"/>
            <p:cNvSpPr txBox="1"/>
            <p:nvPr/>
          </p:nvSpPr>
          <p:spPr>
            <a:xfrm>
              <a:off x="2855281" y="2834728"/>
              <a:ext cx="1496100" cy="70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Testing / Validation</a:t>
              </a:r>
              <a:r>
                <a:rPr lang="en" sz="16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endParaRPr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00" name="Google Shape;100;p17"/>
          <p:cNvSpPr/>
          <p:nvPr/>
        </p:nvSpPr>
        <p:spPr>
          <a:xfrm>
            <a:off x="1716530" y="2560341"/>
            <a:ext cx="1225800" cy="1225800"/>
          </a:xfrm>
          <a:prstGeom prst="ellipse">
            <a:avLst/>
          </a:prstGeom>
          <a:solidFill>
            <a:srgbClr val="A1C2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9450" y="945100"/>
            <a:ext cx="3820974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655475" y="1416600"/>
            <a:ext cx="1843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Just using a Forensic Tool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6655475" y="3422800"/>
            <a:ext cx="18432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Contributing to a Forensic Tool</a:t>
            </a:r>
            <a:endParaRPr sz="2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My </a:t>
            </a: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A-Ha! Moments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1152475"/>
            <a:ext cx="5769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Collaboration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KAPE Targets/Modules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Velociraptor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ALEAPP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CTF Artifacts</a:t>
            </a:r>
            <a:endParaRPr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Notepad State Library</a:t>
            </a:r>
            <a:endParaRPr sz="22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5125" y="1948163"/>
            <a:ext cx="1247175" cy="1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5129" y="3533804"/>
            <a:ext cx="1247175" cy="1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85125" y="445025"/>
            <a:ext cx="1247175" cy="124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3024175" y="1685338"/>
            <a:ext cx="3095625" cy="30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Getting Started/Tips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Don’t need to be a developer 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Update/write documentation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Participate in discussions</a:t>
            </a:r>
            <a:endParaRPr sz="2000"/>
          </a:p>
          <a:p>
            <a:pPr indent="-3556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Help test/validate changes</a:t>
            </a:r>
            <a:endParaRPr sz="2000"/>
          </a:p>
        </p:txBody>
      </p:sp>
      <p:pic>
        <p:nvPicPr>
          <p:cNvPr id="120" name="Google Shape;120;p19" title="meme-contribution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527600" cy="3122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1803" y="1754175"/>
            <a:ext cx="4263350" cy="295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Call to Action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425" y="2162825"/>
            <a:ext cx="3902150" cy="122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1100" y="3909437"/>
            <a:ext cx="1371600" cy="447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4271800" y="1335200"/>
            <a:ext cx="42633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https://github.com/EricZimmerman/KapeFiles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224600" y="1683525"/>
            <a:ext cx="3902100" cy="27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https://docs.velociraptor.app/exchange/</a:t>
            </a:r>
            <a:endParaRPr sz="2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5A80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>
              <a:solidFill>
                <a:srgbClr val="3D5A8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51900" y="4535925"/>
            <a:ext cx="756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98C1D9"/>
                </a:solidFill>
              </a:rPr>
              <a:t>Work and thoughts are solely my own and not that of my employer</a:t>
            </a:r>
            <a:endParaRPr sz="1800">
              <a:solidFill>
                <a:srgbClr val="98C1D9"/>
              </a:solidFill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0" y="1001925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Slidedeck and information available at:</a:t>
            </a:r>
            <a:endParaRPr sz="2200">
              <a:solidFill>
                <a:schemeClr val="dk2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chemeClr val="dk2"/>
                </a:solidFill>
              </a:rPr>
              <a:t>https://ogmini.github.io/talks </a:t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38" name="Google Shape;138;p21" title="qr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9300" y="2111975"/>
            <a:ext cx="2165400" cy="21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