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2" r:id="rId8"/>
    <p:sldId id="263" r:id="rId9"/>
    <p:sldId id="288" r:id="rId10"/>
    <p:sldId id="265" r:id="rId11"/>
    <p:sldId id="292" r:id="rId12"/>
    <p:sldId id="264" r:id="rId13"/>
    <p:sldId id="287" r:id="rId14"/>
    <p:sldId id="274" r:id="rId15"/>
    <p:sldId id="289" r:id="rId16"/>
    <p:sldId id="273" r:id="rId17"/>
    <p:sldId id="276" r:id="rId18"/>
    <p:sldId id="290" r:id="rId19"/>
    <p:sldId id="291" r:id="rId20"/>
    <p:sldId id="280" r:id="rId21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740A1-35B0-4996-9186-E5A5F93465A6}">
  <a:tblStyle styleId="{339740A1-35B0-4996-9186-E5A5F93465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2F5A-FA40-41F3-B3F8-09C74B3AF7BC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394F4-ED51-4DC2-A48A-B88E73FDC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6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94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106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45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83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0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1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40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30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50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9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78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61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62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04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20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53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1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BAC Calculator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8806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Mobile App Features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1449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Number of Drinks</a:t>
            </a:r>
            <a:endParaRPr lang="en" dirty="0"/>
          </a:p>
          <a:p>
            <a:pPr marL="285750" indent="-285750"/>
            <a:r>
              <a:rPr lang="en-US" dirty="0"/>
              <a:t>Enter any number of drinks. No limits!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1449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Elapsed Time</a:t>
            </a:r>
            <a:endParaRPr lang="en" dirty="0"/>
          </a:p>
          <a:p>
            <a:pPr marL="285750" indent="-285750"/>
            <a:r>
              <a:rPr lang="en-US" dirty="0"/>
              <a:t>Enter the total time since you first began drinking</a:t>
            </a:r>
            <a:endParaRPr lang="en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1449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BAC</a:t>
            </a:r>
            <a:endParaRPr lang="en" dirty="0"/>
          </a:p>
          <a:p>
            <a:pPr marL="285750" indent="-285750"/>
            <a:r>
              <a:rPr lang="en-US" dirty="0"/>
              <a:t>We will give you an approximate current BAC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4F9C8-935B-43D4-9222-FFDE9E58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  <p:sp>
        <p:nvSpPr>
          <p:cNvPr id="8" name="Shape 157">
            <a:extLst>
              <a:ext uri="{FF2B5EF4-FFF2-40B4-BE49-F238E27FC236}">
                <a16:creationId xmlns:a16="http://schemas.microsoft.com/office/drawing/2014/main" id="{859CBE6E-A932-4461-8603-EA020CEC92BC}"/>
              </a:ext>
            </a:extLst>
          </p:cNvPr>
          <p:cNvSpPr txBox="1">
            <a:spLocks/>
          </p:cNvSpPr>
          <p:nvPr/>
        </p:nvSpPr>
        <p:spPr>
          <a:xfrm>
            <a:off x="1500911" y="3100552"/>
            <a:ext cx="4787661" cy="1449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-US" b="1" dirty="0"/>
              <a:t>BAC Over Time</a:t>
            </a:r>
            <a:endParaRPr lang="en-US" dirty="0"/>
          </a:p>
          <a:p>
            <a:pPr marL="285750" indent="-285750"/>
            <a:r>
              <a:rPr lang="en-US" dirty="0"/>
              <a:t>We also offer you accurate estimates of how long you will have to wait until your BAC reaches the limits of 0.08%, 0.04%, and 0.00%</a:t>
            </a:r>
          </a:p>
          <a:p>
            <a:pPr>
              <a:buFont typeface="Quattrocento San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Competition Mapping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200" b="1" dirty="0"/>
              <a:t>Breathalyzer</a:t>
            </a:r>
            <a:endParaRPr lang="en" sz="1200" b="1" dirty="0">
              <a:highlight>
                <a:srgbClr val="FFCD00"/>
              </a:highlight>
            </a:endParaRPr>
          </a:p>
          <a:p>
            <a:pPr marL="285750" indent="-285750"/>
            <a:r>
              <a:rPr lang="en-US" sz="1200" dirty="0"/>
              <a:t>Actual breathalyzers give a more accurate measure of BAC, but they often don’t have additional features</a:t>
            </a:r>
            <a:endParaRPr lang="en" sz="1200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200" b="1" dirty="0"/>
              <a:t>Drive After</a:t>
            </a:r>
            <a:endParaRPr lang="en" sz="1200" b="1" dirty="0"/>
          </a:p>
          <a:p>
            <a:pPr marL="285750" indent="-285750"/>
            <a:r>
              <a:rPr lang="en-US" sz="1200" dirty="0"/>
              <a:t>This is a less advanced BAC calculator that is not user friendly and bombards users with advertisements and paid add-ons.</a:t>
            </a:r>
          </a:p>
          <a:p>
            <a:pPr lvl="0">
              <a:buNone/>
            </a:pPr>
            <a:endParaRPr lang="en" sz="1200" dirty="0"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200" b="1" dirty="0" err="1"/>
              <a:t>AlcoDroid</a:t>
            </a:r>
            <a:endParaRPr lang="en" sz="1200" b="1" dirty="0"/>
          </a:p>
          <a:p>
            <a:pPr marL="285750" indent="-285750"/>
            <a:r>
              <a:rPr lang="en-US" sz="1200" dirty="0"/>
              <a:t>This is a very advanced BAC calculator app that even features a graph and saves user statistics over time</a:t>
            </a:r>
            <a:endParaRPr lang="en" sz="1200" dirty="0"/>
          </a:p>
          <a:p>
            <a:pPr marL="285750" indent="-285750"/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C57F3-CA86-41DA-AD24-D080BDBB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  <p:pic>
        <p:nvPicPr>
          <p:cNvPr id="3076" name="Picture 4" descr="Image result for breathalyzer">
            <a:extLst>
              <a:ext uri="{FF2B5EF4-FFF2-40B4-BE49-F238E27FC236}">
                <a16:creationId xmlns:a16="http://schemas.microsoft.com/office/drawing/2014/main" id="{35B9B209-E5AA-4CEC-BC50-9C87EC05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0" y="2939890"/>
            <a:ext cx="2046373" cy="20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lcodroid">
            <a:extLst>
              <a:ext uri="{FF2B5EF4-FFF2-40B4-BE49-F238E27FC236}">
                <a16:creationId xmlns:a16="http://schemas.microsoft.com/office/drawing/2014/main" id="{E970D238-980F-4FE8-A58E-D68F55CD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67" y="2850375"/>
            <a:ext cx="1281533" cy="21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rive after app">
            <a:extLst>
              <a:ext uri="{FF2B5EF4-FFF2-40B4-BE49-F238E27FC236}">
                <a16:creationId xmlns:a16="http://schemas.microsoft.com/office/drawing/2014/main" id="{5E8A77ED-AB3A-453B-A740-5EA82AEC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67" y="2939890"/>
            <a:ext cx="1089002" cy="21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Risks/Weaknesses</a:t>
            </a:r>
          </a:p>
        </p:txBody>
      </p:sp>
      <p:sp>
        <p:nvSpPr>
          <p:cNvPr id="23" name="Shape 155"/>
          <p:cNvSpPr txBox="1">
            <a:spLocks noGrp="1"/>
          </p:cNvSpPr>
          <p:nvPr>
            <p:ph type="body" idx="1"/>
          </p:nvPr>
        </p:nvSpPr>
        <p:spPr>
          <a:xfrm>
            <a:off x="1381125" y="1651000"/>
            <a:ext cx="6651625" cy="3122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Cost</a:t>
            </a:r>
            <a:endParaRPr lang="en" b="1" dirty="0">
              <a:highlight>
                <a:srgbClr val="FFCD00"/>
              </a:highlight>
            </a:endParaRPr>
          </a:p>
          <a:p>
            <a:pPr marL="285750" indent="-285750"/>
            <a:r>
              <a:rPr lang="en-US" dirty="0"/>
              <a:t>This app will be free, and I do not currently have plans of adding advertisements or in-app purchases. If I can find a way to make this better than Drive After, I will put it in the Google Play store.</a:t>
            </a:r>
            <a:br>
              <a:rPr lang="en" dirty="0"/>
            </a:br>
            <a:endParaRPr lang="en" dirty="0"/>
          </a:p>
          <a:p>
            <a:pPr lvl="0">
              <a:buNone/>
            </a:pPr>
            <a:r>
              <a:rPr lang="en-US" b="1" dirty="0"/>
              <a:t>Experience</a:t>
            </a:r>
            <a:endParaRPr lang="en" b="1" dirty="0">
              <a:highlight>
                <a:srgbClr val="FFCD00"/>
              </a:highlight>
            </a:endParaRPr>
          </a:p>
          <a:p>
            <a:pPr marL="285750" indent="-285750"/>
            <a:r>
              <a:rPr lang="en-US" dirty="0"/>
              <a:t>I currently do not have much experience coding in Android Studio, and I feel the quality of this app will suffer due to it. Also, I am far more interested in learning the concepts of the MEAN stack because it is cutting edge, and I see it as a more marketable skill.</a:t>
            </a:r>
            <a:endParaRPr lang="en" dirty="0"/>
          </a:p>
          <a:p>
            <a:pPr>
              <a:buNone/>
            </a:pP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E684-61A1-4151-B59D-E420C5740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1" y="937125"/>
            <a:ext cx="421698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Development process</a:t>
            </a:r>
          </a:p>
        </p:txBody>
      </p: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oncept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(1-2 </a:t>
            </a:r>
            <a:r>
              <a:rPr lang="en-US" b="1" dirty="0">
                <a:latin typeface="Lora"/>
                <a:ea typeface="Lora"/>
                <a:cs typeface="Lora"/>
                <a:sym typeface="Lora"/>
              </a:rPr>
              <a:t>weeks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)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>
                <a:latin typeface="Lora"/>
                <a:ea typeface="Lora"/>
                <a:cs typeface="Lora"/>
                <a:sym typeface="Lora"/>
              </a:rPr>
              <a:t>code behind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b="1" dirty="0">
                <a:latin typeface="Lora"/>
                <a:ea typeface="Lora"/>
                <a:cs typeface="Lora"/>
                <a:sym typeface="Lora"/>
              </a:rPr>
              <a:t>(1.5 weeks)</a:t>
            </a:r>
            <a:endParaRPr lang="en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>
                <a:latin typeface="Lora"/>
                <a:ea typeface="Lora"/>
                <a:cs typeface="Lora"/>
                <a:sym typeface="Lora"/>
              </a:rPr>
              <a:t>aesthetics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(1.5 </a:t>
            </a:r>
            <a:r>
              <a:rPr lang="en-US" b="1" dirty="0">
                <a:latin typeface="Lora"/>
                <a:ea typeface="Lora"/>
                <a:cs typeface="Lora"/>
                <a:sym typeface="Lora"/>
              </a:rPr>
              <a:t>weeks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)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DDE8D0-E95C-4E1B-A54F-9472359A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5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wireframe/mock-up here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This is the screen that captures the user’s input</a:t>
            </a:r>
            <a:endParaRPr lang="en" dirty="0"/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E2D68C-6EF2-4412-A695-679468CB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691" y="839001"/>
            <a:ext cx="1876533" cy="335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ACC8E-7E71-427B-B03D-795768C9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5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wireframe/mock-up here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These are some of the drink types available to choose from</a:t>
            </a:r>
            <a:endParaRPr lang="en" dirty="0"/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DAEFE8-C93F-40E0-ACED-4E7323F9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37F9B-A626-427F-8126-F63871A3A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116" y="842228"/>
            <a:ext cx="1903108" cy="33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5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wireframe/mock-up here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Final screen that displays user’s BAC and the amount of time needed to become sober</a:t>
            </a:r>
            <a:endParaRPr lang="en" dirty="0"/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F525105-CFDC-47A0-B534-4FD36126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CFD7CD-9E43-40BB-9F72-4004A46A3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214" y="839000"/>
            <a:ext cx="1905010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US" sz="3600" b="1" i="1" dirty="0"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>
                <a:solidFill>
                  <a:schemeClr val="dk1"/>
                </a:solidFill>
              </a:rPr>
              <a:t>chrodd9604</a:t>
            </a:r>
            <a:r>
              <a:rPr lang="en" sz="1800" dirty="0">
                <a:solidFill>
                  <a:schemeClr val="dk1"/>
                </a:solidFill>
              </a:rPr>
              <a:t>@</a:t>
            </a:r>
            <a:r>
              <a:rPr lang="en-US" sz="1800" dirty="0" err="1">
                <a:solidFill>
                  <a:schemeClr val="dk1"/>
                </a:solidFill>
              </a:rPr>
              <a:t>students.ecpi</a:t>
            </a:r>
            <a:r>
              <a:rPr lang="en" sz="1800" dirty="0">
                <a:solidFill>
                  <a:schemeClr val="dk1"/>
                </a:solidFill>
              </a:rPr>
              <a:t>.edu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0" name="Shape 649">
            <a:extLst>
              <a:ext uri="{FF2B5EF4-FFF2-40B4-BE49-F238E27FC236}">
                <a16:creationId xmlns:a16="http://schemas.microsoft.com/office/drawing/2014/main" id="{1C477EB4-B2B2-4DB3-9802-5F94EEAD132E}"/>
              </a:ext>
            </a:extLst>
          </p:cNvPr>
          <p:cNvGrpSpPr/>
          <p:nvPr/>
        </p:nvGrpSpPr>
        <p:grpSpPr>
          <a:xfrm>
            <a:off x="6536847" y="2022147"/>
            <a:ext cx="1485555" cy="1239452"/>
            <a:chOff x="5268225" y="4341925"/>
            <a:chExt cx="468850" cy="387275"/>
          </a:xfrm>
        </p:grpSpPr>
        <p:sp>
          <p:nvSpPr>
            <p:cNvPr id="11" name="Shape 650">
              <a:extLst>
                <a:ext uri="{FF2B5EF4-FFF2-40B4-BE49-F238E27FC236}">
                  <a16:creationId xmlns:a16="http://schemas.microsoft.com/office/drawing/2014/main" id="{3E722AD0-2915-43AE-9175-602F4D1319CE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651">
              <a:extLst>
                <a:ext uri="{FF2B5EF4-FFF2-40B4-BE49-F238E27FC236}">
                  <a16:creationId xmlns:a16="http://schemas.microsoft.com/office/drawing/2014/main" id="{EDE12947-D1B1-44C0-B297-E6674E975CB1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652">
              <a:extLst>
                <a:ext uri="{FF2B5EF4-FFF2-40B4-BE49-F238E27FC236}">
                  <a16:creationId xmlns:a16="http://schemas.microsoft.com/office/drawing/2014/main" id="{AC98355D-0721-4E2C-95FE-E48BD832EF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653">
              <a:extLst>
                <a:ext uri="{FF2B5EF4-FFF2-40B4-BE49-F238E27FC236}">
                  <a16:creationId xmlns:a16="http://schemas.microsoft.com/office/drawing/2014/main" id="{108F7D07-D110-46C2-9C00-9F88691875CA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654">
              <a:extLst>
                <a:ext uri="{FF2B5EF4-FFF2-40B4-BE49-F238E27FC236}">
                  <a16:creationId xmlns:a16="http://schemas.microsoft.com/office/drawing/2014/main" id="{6D10A52E-01E4-458E-A470-E31872F24BAC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655">
              <a:extLst>
                <a:ext uri="{FF2B5EF4-FFF2-40B4-BE49-F238E27FC236}">
                  <a16:creationId xmlns:a16="http://schemas.microsoft.com/office/drawing/2014/main" id="{9D033CE5-B1CB-436A-8B93-2335C4106E9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656">
              <a:extLst>
                <a:ext uri="{FF2B5EF4-FFF2-40B4-BE49-F238E27FC236}">
                  <a16:creationId xmlns:a16="http://schemas.microsoft.com/office/drawing/2014/main" id="{2CE85AD1-17EE-48F6-BFC3-1D59B0A0BB9A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657">
              <a:extLst>
                <a:ext uri="{FF2B5EF4-FFF2-40B4-BE49-F238E27FC236}">
                  <a16:creationId xmlns:a16="http://schemas.microsoft.com/office/drawing/2014/main" id="{4D0569F2-A5F7-4298-94CF-1E3BB5AD794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9" name="Shape 532">
            <a:extLst>
              <a:ext uri="{FF2B5EF4-FFF2-40B4-BE49-F238E27FC236}">
                <a16:creationId xmlns:a16="http://schemas.microsoft.com/office/drawing/2014/main" id="{03309830-AA6E-488E-AD4E-1DD61EDDAAFC}"/>
              </a:ext>
            </a:extLst>
          </p:cNvPr>
          <p:cNvGrpSpPr/>
          <p:nvPr/>
        </p:nvGrpSpPr>
        <p:grpSpPr>
          <a:xfrm>
            <a:off x="7295050" y="2193513"/>
            <a:ext cx="320377" cy="320377"/>
            <a:chOff x="1278900" y="2333250"/>
            <a:chExt cx="381175" cy="381175"/>
          </a:xfrm>
        </p:grpSpPr>
        <p:sp>
          <p:nvSpPr>
            <p:cNvPr id="20" name="Shape 533">
              <a:extLst>
                <a:ext uri="{FF2B5EF4-FFF2-40B4-BE49-F238E27FC236}">
                  <a16:creationId xmlns:a16="http://schemas.microsoft.com/office/drawing/2014/main" id="{844A62C9-625B-4740-9E2A-62648714FE86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534">
              <a:extLst>
                <a:ext uri="{FF2B5EF4-FFF2-40B4-BE49-F238E27FC236}">
                  <a16:creationId xmlns:a16="http://schemas.microsoft.com/office/drawing/2014/main" id="{592DDE2A-2614-439D-84B0-59CB50BDA555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535">
              <a:extLst>
                <a:ext uri="{FF2B5EF4-FFF2-40B4-BE49-F238E27FC236}">
                  <a16:creationId xmlns:a16="http://schemas.microsoft.com/office/drawing/2014/main" id="{3A396977-073D-4A0E-AAFD-8529C618C681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536">
              <a:extLst>
                <a:ext uri="{FF2B5EF4-FFF2-40B4-BE49-F238E27FC236}">
                  <a16:creationId xmlns:a16="http://schemas.microsoft.com/office/drawing/2014/main" id="{039E323D-9C5C-4AEC-9F45-C8A083450F27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521D636-3E7D-48A3-A5E2-91BA4745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35" y="816550"/>
            <a:ext cx="1236727" cy="12367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-US" sz="3600" b="1" i="1" dirty="0">
                <a:latin typeface="Lora"/>
                <a:ea typeface="Lora"/>
                <a:cs typeface="Lora"/>
                <a:sym typeface="Lora"/>
              </a:rPr>
              <a:t>Christopher Odden</a:t>
            </a:r>
            <a:endParaRPr lang="en"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</a:t>
            </a:r>
            <a:r>
              <a:rPr lang="en-US" sz="1800" dirty="0">
                <a:solidFill>
                  <a:schemeClr val="dk1"/>
                </a:solidFill>
              </a:rPr>
              <a:t>to tell you about my wonderful idea.</a:t>
            </a:r>
            <a:endParaRPr lang="en" sz="18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35" y="861900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1027589" y="1165616"/>
            <a:ext cx="76832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INSERT</a:t>
            </a:r>
          </a:p>
          <a:p>
            <a:r>
              <a:rPr lang="en-US" sz="12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IMAGE</a:t>
            </a:r>
          </a:p>
          <a:p>
            <a:r>
              <a:rPr lang="en-US" sz="12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BAC Calculator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Never risk driving drunk again!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5ADCD-3F10-4D39-8962-738D1843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12" y="2003409"/>
            <a:ext cx="1204913" cy="12049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83172" y="2878750"/>
            <a:ext cx="7777655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4800" dirty="0"/>
              <a:t>Help Prevent Drunk Driving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2616001" y="3792554"/>
            <a:ext cx="3883481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Driving intoxicated is a risk to yourself and everyone else on the road. Don’t be that guy!</a:t>
            </a:r>
            <a:endParaRPr lang="en" sz="1800" dirty="0"/>
          </a:p>
        </p:txBody>
      </p:sp>
      <p:pic>
        <p:nvPicPr>
          <p:cNvPr id="1026" name="Picture 2" descr="Image result for too drunk to drive">
            <a:extLst>
              <a:ext uri="{FF2B5EF4-FFF2-40B4-BE49-F238E27FC236}">
                <a16:creationId xmlns:a16="http://schemas.microsoft.com/office/drawing/2014/main" id="{F1A7791D-C862-4051-964B-C561E9C5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09" y="73573"/>
            <a:ext cx="4437281" cy="29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103587" y="1618700"/>
            <a:ext cx="7588468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This app will approximate blood alcohol content based on these factors</a:t>
            </a:r>
            <a:endParaRPr lang="en" dirty="0"/>
          </a:p>
          <a:p>
            <a:pPr marL="342900" indent="-342900"/>
            <a:r>
              <a:rPr lang="en" dirty="0"/>
              <a:t>Gender</a:t>
            </a:r>
          </a:p>
          <a:p>
            <a:pPr marL="342900" indent="-342900"/>
            <a:r>
              <a:rPr lang="en" dirty="0"/>
              <a:t>Body Weight</a:t>
            </a:r>
          </a:p>
          <a:p>
            <a:pPr marL="342900" indent="-342900"/>
            <a:r>
              <a:rPr lang="en" dirty="0"/>
              <a:t>Type of Beverage Consumed</a:t>
            </a:r>
          </a:p>
          <a:p>
            <a:pPr marL="342900" indent="-342900"/>
            <a:r>
              <a:rPr lang="en" dirty="0"/>
              <a:t>Number of Beverages Consumed</a:t>
            </a:r>
          </a:p>
          <a:p>
            <a:pPr marL="342900" indent="-342900"/>
            <a:r>
              <a:rPr lang="en" dirty="0"/>
              <a:t>Elapsed Time</a:t>
            </a:r>
          </a:p>
          <a:p>
            <a:pPr>
              <a:buNone/>
            </a:pPr>
            <a:endParaRPr lang="en" dirty="0"/>
          </a:p>
          <a:p>
            <a:pPr marL="342900" indent="-342900"/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920954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Mobile App Purpose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CD3E9-DEB6-4BA4-8077-D7A8D608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34195" y="1618700"/>
            <a:ext cx="7234876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This app aims to help people make better decisions when drinking</a:t>
            </a:r>
            <a:endParaRPr lang="en" dirty="0">
              <a:highlight>
                <a:srgbClr val="FFCD00"/>
              </a:highlight>
            </a:endParaRPr>
          </a:p>
          <a:p>
            <a:pPr marL="342900" indent="-342900"/>
            <a:r>
              <a:rPr lang="en-US" dirty="0"/>
              <a:t>Don’t drink and drive</a:t>
            </a:r>
          </a:p>
          <a:p>
            <a:pPr marL="342900" indent="-342900"/>
            <a:r>
              <a:rPr lang="en-US" dirty="0"/>
              <a:t>What is your current BAC</a:t>
            </a:r>
            <a:endParaRPr lang="en" dirty="0"/>
          </a:p>
          <a:p>
            <a:pPr marL="342900" indent="-342900"/>
            <a:r>
              <a:rPr lang="en-US" dirty="0"/>
              <a:t>Learn to equate number of drinks with specific BAC</a:t>
            </a:r>
          </a:p>
          <a:p>
            <a:pPr marL="342900" indent="-342900"/>
            <a:r>
              <a:rPr lang="en-US" dirty="0"/>
              <a:t>How long until I am under the limit?</a:t>
            </a:r>
          </a:p>
          <a:p>
            <a:pPr marL="342900" indent="-342900"/>
            <a:r>
              <a:rPr lang="en-US" dirty="0"/>
              <a:t>How long until I am back to 0.00%?</a:t>
            </a:r>
            <a:endParaRPr lang="en" dirty="0"/>
          </a:p>
          <a:p>
            <a:pPr marL="342900" indent="-342900"/>
            <a:endParaRPr lang="en" dirty="0"/>
          </a:p>
          <a:p>
            <a:pPr marL="342900" indent="-342900"/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920954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Mobile App Goal</a:t>
            </a:r>
          </a:p>
        </p:txBody>
      </p:sp>
      <p:grpSp>
        <p:nvGrpSpPr>
          <p:cNvPr id="11" name="Shape 779"/>
          <p:cNvGrpSpPr/>
          <p:nvPr/>
        </p:nvGrpSpPr>
        <p:grpSpPr>
          <a:xfrm>
            <a:off x="907867" y="967028"/>
            <a:ext cx="209081" cy="331482"/>
            <a:chOff x="6718575" y="2318625"/>
            <a:chExt cx="256950" cy="407375"/>
          </a:xfrm>
        </p:grpSpPr>
        <p:sp>
          <p:nvSpPr>
            <p:cNvPr id="12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1F5C5F9-A124-458A-9489-6596DB67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4361975" y="1141992"/>
            <a:ext cx="4173000" cy="365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target audience is mainly college aged drinkers</a:t>
            </a:r>
            <a:endParaRPr lang="en" sz="2000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endParaRPr lang="en" sz="2000" dirty="0"/>
          </a:p>
          <a:p>
            <a:pPr marL="342900" indent="-342900">
              <a:spcBef>
                <a:spcPts val="0"/>
              </a:spcBef>
            </a:pPr>
            <a:r>
              <a:rPr lang="en-US" sz="2000" dirty="0"/>
              <a:t>Anyone that drinks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/>
              <a:t>Males and Females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/>
              <a:t>Any level of drinking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/>
              <a:t>People that don’t want to get in trouble with the law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/>
              <a:t>Drunk people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/>
              <a:t>Eagles</a:t>
            </a:r>
            <a:endParaRPr lang="en" sz="2000" dirty="0"/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4700" y="1118051"/>
            <a:ext cx="3654299" cy="344343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B2EE9-AFC2-4DEE-A67E-02150206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4" y="807352"/>
            <a:ext cx="832261" cy="8322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ebaumsworld.com/mediaFiles/picture/2359627/84840022.jpg">
            <a:extLst>
              <a:ext uri="{FF2B5EF4-FFF2-40B4-BE49-F238E27FC236}">
                <a16:creationId xmlns:a16="http://schemas.microsoft.com/office/drawing/2014/main" id="{1BDE6139-5BD6-4EC5-9544-F8516642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8806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Mobile App Features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Choose Gender</a:t>
            </a:r>
          </a:p>
          <a:p>
            <a:pPr marL="285750" indent="-285750"/>
            <a:r>
              <a:rPr lang="en-US" dirty="0"/>
              <a:t>A drop down menu to choose one of the two genders. We do not yet know the effects of alcohol on trans people.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Enter Weight</a:t>
            </a:r>
            <a:endParaRPr lang="en" b="1" dirty="0">
              <a:highlight>
                <a:srgbClr val="FFCD00"/>
              </a:highlight>
            </a:endParaRPr>
          </a:p>
          <a:p>
            <a:pPr marL="285750" indent="-285750"/>
            <a:r>
              <a:rPr lang="en-US" dirty="0"/>
              <a:t>Enter your weight in pounds</a:t>
            </a:r>
            <a:endParaRPr lang="en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Type of Drink</a:t>
            </a:r>
            <a:endParaRPr lang="en" dirty="0"/>
          </a:p>
          <a:p>
            <a:pPr marL="285750" indent="-285750"/>
            <a:r>
              <a:rPr lang="en-US" dirty="0"/>
              <a:t>We offer a large dropdown menu of many different types of alcoholic beverages to choose from. From malt liquor to a </a:t>
            </a:r>
            <a:r>
              <a:rPr lang="en-US" dirty="0" err="1"/>
              <a:t>manhattan</a:t>
            </a:r>
            <a:r>
              <a:rPr lang="en-US" dirty="0"/>
              <a:t>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345BE-B2B3-465D-BAC0-1F8C08FE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5" y="807353"/>
            <a:ext cx="666228" cy="666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000D7C758CD4FA8D68CA661EBC565" ma:contentTypeVersion="0" ma:contentTypeDescription="Create a new document." ma:contentTypeScope="" ma:versionID="1a5add1e39d5e16a8679ca51ad31158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39C14CA-B903-45F1-9425-D3A053BBE2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4C74BA-7E0B-429F-958E-5B9D22AFE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FA3D19-EB6A-48B0-BE3F-46E019C7D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493</Words>
  <Application>Microsoft Office PowerPoint</Application>
  <PresentationFormat>On-screen Show (16:9)</PresentationFormat>
  <Paragraphs>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Lora</vt:lpstr>
      <vt:lpstr>Quattrocento Sans</vt:lpstr>
      <vt:lpstr>Viola template</vt:lpstr>
      <vt:lpstr>BAC Calculator</vt:lpstr>
      <vt:lpstr>Hello!</vt:lpstr>
      <vt:lpstr> BAC Calculator</vt:lpstr>
      <vt:lpstr>Help Prevent Drunk Driving</vt:lpstr>
      <vt:lpstr>Mobile App Purpose</vt:lpstr>
      <vt:lpstr>Mobile App Goal</vt:lpstr>
      <vt:lpstr>PowerPoint Presentation</vt:lpstr>
      <vt:lpstr>PowerPoint Presentation</vt:lpstr>
      <vt:lpstr>Mobile App Features</vt:lpstr>
      <vt:lpstr>Mobile App Features</vt:lpstr>
      <vt:lpstr>Competition Mapping</vt:lpstr>
      <vt:lpstr>Risks/Weaknesses</vt:lpstr>
      <vt:lpstr>Development process</vt:lpstr>
      <vt:lpstr>Android project</vt:lpstr>
      <vt:lpstr>Android project</vt:lpstr>
      <vt:lpstr>Android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Harris, Lanae (Virginia Beach)</dc:creator>
  <cp:lastModifiedBy>Student</cp:lastModifiedBy>
  <cp:revision>20</cp:revision>
  <cp:lastPrinted>2017-03-29T17:33:50Z</cp:lastPrinted>
  <dcterms:modified xsi:type="dcterms:W3CDTF">2018-02-16T21:44:49Z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0x010100547000D7C758CD4FA8D68CA661EBC565</vt:lpwstr>
  </property>
</Properties>
</file>