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 de motivación basada en una plataforma de SMS para los donantes </a:t>
            </a:r>
            <a:r>
              <a:rPr lang="es-ES" dirty="0" smtClean="0"/>
              <a:t>del </a:t>
            </a:r>
            <a:r>
              <a:rPr lang="es-ES" dirty="0"/>
              <a:t>Banco de </a:t>
            </a:r>
            <a:r>
              <a:rPr lang="es-ES" dirty="0" smtClean="0"/>
              <a:t>Sangre del HNCH.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Regina Casanova</a:t>
            </a:r>
          </a:p>
          <a:p>
            <a:r>
              <a:rPr lang="es-ES_tradnl" dirty="0" smtClean="0"/>
              <a:t>Miguel </a:t>
            </a:r>
            <a:r>
              <a:rPr lang="es-ES_tradnl" dirty="0" err="1" smtClean="0"/>
              <a:t>Egoavil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716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258" y="0"/>
            <a:ext cx="10018713" cy="1752599"/>
          </a:xfrm>
        </p:spPr>
        <p:txBody>
          <a:bodyPr/>
          <a:lstStyle/>
          <a:p>
            <a:r>
              <a:rPr lang="es-ES" dirty="0" smtClean="0"/>
              <a:t>Estrategias de Motivaci</a:t>
            </a:r>
            <a:r>
              <a:rPr lang="es-ES" dirty="0" smtClean="0"/>
              <a:t>ón para donación de sangre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36" y="5151849"/>
            <a:ext cx="6461760" cy="1524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14" y="1752599"/>
            <a:ext cx="5636712" cy="31706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4740" y="2045914"/>
            <a:ext cx="5473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Tanto para donantes voluntarios y donantes por reposición.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Comunica la importancia y necesidad de la donación a la población.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Objetivos: 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dirty="0" smtClean="0"/>
              <a:t>Que el donante voluntario por primera vez, regrese.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dirty="0" smtClean="0"/>
              <a:t>Retener a donantes asiduos.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Depende mucho de los aspectos culturales de la población.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365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72649"/>
            <a:ext cx="10018713" cy="1752599"/>
          </a:xfrm>
        </p:spPr>
        <p:txBody>
          <a:bodyPr/>
          <a:lstStyle/>
          <a:p>
            <a:r>
              <a:rPr lang="es-ES_tradnl" dirty="0" smtClean="0"/>
              <a:t>Uso de Tecnología como estrategia de motivación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_tradnl" dirty="0" smtClean="0"/>
          </a:p>
          <a:p>
            <a:r>
              <a:rPr lang="es-ES_tradnl" dirty="0" smtClean="0"/>
              <a:t>Para dar información</a:t>
            </a:r>
            <a:r>
              <a:rPr lang="es-ES" dirty="0" smtClean="0"/>
              <a:t> de forma rápida y motivacional entre los jóvenes y alfabetizados:</a:t>
            </a:r>
            <a:endParaRPr lang="es-ES_tradnl" dirty="0" smtClean="0"/>
          </a:p>
          <a:p>
            <a:pPr lvl="1"/>
            <a:r>
              <a:rPr lang="es-ES_tradnl" dirty="0" smtClean="0"/>
              <a:t>Mensajes de texto</a:t>
            </a:r>
          </a:p>
          <a:p>
            <a:pPr lvl="1"/>
            <a:r>
              <a:rPr lang="es-ES_tradnl" dirty="0" smtClean="0"/>
              <a:t>Email</a:t>
            </a:r>
          </a:p>
          <a:p>
            <a:pPr lvl="1"/>
            <a:r>
              <a:rPr lang="es-ES_tradnl" dirty="0" smtClean="0"/>
              <a:t>Campañas de redes sociales</a:t>
            </a:r>
          </a:p>
          <a:p>
            <a:pPr lvl="1"/>
            <a:r>
              <a:rPr lang="es-ES_tradnl" dirty="0" smtClean="0"/>
              <a:t>Mensajería Instantánea (ej. WhatsApp)</a:t>
            </a:r>
          </a:p>
          <a:p>
            <a:pPr lvl="1"/>
            <a:r>
              <a:rPr lang="es-ES_tradnl" dirty="0" smtClean="0"/>
              <a:t>Paginas web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88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72441"/>
            <a:ext cx="10018713" cy="1752599"/>
          </a:xfrm>
        </p:spPr>
        <p:txBody>
          <a:bodyPr/>
          <a:lstStyle/>
          <a:p>
            <a:r>
              <a:rPr lang="es-ES_tradnl" dirty="0" smtClean="0"/>
              <a:t>Donación</a:t>
            </a:r>
            <a:r>
              <a:rPr lang="es-ES" dirty="0" smtClean="0"/>
              <a:t> de sangre en el Perú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Al 2013, el MINSA detallo:</a:t>
            </a:r>
          </a:p>
          <a:p>
            <a:pPr lvl="1"/>
            <a:r>
              <a:rPr lang="es-ES_tradnl" sz="1800" dirty="0" smtClean="0"/>
              <a:t>Solo el 0.5% de la población</a:t>
            </a:r>
            <a:r>
              <a:rPr lang="es-ES" sz="1800" dirty="0" smtClean="0"/>
              <a:t> peruana dona sangre:</a:t>
            </a:r>
          </a:p>
          <a:p>
            <a:pPr lvl="2"/>
            <a:r>
              <a:rPr lang="es-ES" sz="1600" dirty="0" smtClean="0"/>
              <a:t>Donantes voluntarios: 5%</a:t>
            </a:r>
          </a:p>
          <a:p>
            <a:pPr lvl="2"/>
            <a:r>
              <a:rPr lang="es-ES" sz="1600" dirty="0" smtClean="0"/>
              <a:t>Donantes por reposición: 95%</a:t>
            </a:r>
          </a:p>
          <a:p>
            <a:pPr lvl="1"/>
            <a:r>
              <a:rPr lang="es-ES" sz="1800" dirty="0" smtClean="0"/>
              <a:t>86% de la sangre donada proviene de Lima</a:t>
            </a:r>
          </a:p>
          <a:p>
            <a:pPr lvl="1"/>
            <a:r>
              <a:rPr lang="es-ES" sz="1800" dirty="0" err="1" smtClean="0"/>
              <a:t>Deficit</a:t>
            </a:r>
            <a:r>
              <a:rPr lang="es-ES" sz="1800" dirty="0" smtClean="0"/>
              <a:t> de 415 mil unidades de sangre</a:t>
            </a:r>
          </a:p>
          <a:p>
            <a:r>
              <a:rPr lang="es-ES" dirty="0" smtClean="0"/>
              <a:t>Se necesitan estrategias para educar a la población sobre la importancia de donación de sangre.</a:t>
            </a:r>
          </a:p>
          <a:p>
            <a:r>
              <a:rPr lang="es-ES" dirty="0" smtClean="0"/>
              <a:t>No existe comunicación constante entre el banco de sangre y el donante.</a:t>
            </a:r>
          </a:p>
          <a:p>
            <a:pPr lvl="1"/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15462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800" dirty="0" smtClean="0"/>
              <a:t>Objetivo General:</a:t>
            </a:r>
          </a:p>
          <a:p>
            <a:pPr lvl="1"/>
            <a:r>
              <a:rPr lang="es-ES" sz="2400" dirty="0"/>
              <a:t>Determinar la factibilidad y satisfacción de donantes de sangre a la comunicación mediante mensajes de texto (SMS) de parte del Banco de Sangre del HNCH.</a:t>
            </a:r>
            <a:endParaRPr lang="es-ES_tradnl" sz="2400" dirty="0"/>
          </a:p>
          <a:p>
            <a:r>
              <a:rPr lang="es-ES_tradnl" sz="2800" dirty="0" smtClean="0"/>
              <a:t>Objetivo Especifico:</a:t>
            </a:r>
          </a:p>
          <a:p>
            <a:pPr lvl="1"/>
            <a:r>
              <a:rPr lang="es-ES" sz="2400" dirty="0"/>
              <a:t>Desarrollar prototipos de mensajes de texto (SMS) que serán enviados a los donantes de sangre</a:t>
            </a:r>
            <a:r>
              <a:rPr lang="es-ES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884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Piloto de 40 personas seleccionadas al azar que recibirán la </a:t>
            </a:r>
            <a:r>
              <a:rPr lang="es-ES_tradnl" dirty="0" err="1" smtClean="0"/>
              <a:t>intervenci</a:t>
            </a:r>
            <a:r>
              <a:rPr lang="es-ES" dirty="0" err="1" smtClean="0"/>
              <a:t>ón</a:t>
            </a:r>
            <a:r>
              <a:rPr lang="es-ES" dirty="0" smtClean="0"/>
              <a:t> con mensajes de texto.</a:t>
            </a:r>
          </a:p>
          <a:p>
            <a:r>
              <a:rPr lang="es-ES_tradnl" dirty="0" smtClean="0"/>
              <a:t>Fase cualitativa: </a:t>
            </a:r>
            <a:r>
              <a:rPr lang="es-ES_tradnl" dirty="0" err="1" smtClean="0"/>
              <a:t>Focus</a:t>
            </a:r>
            <a:r>
              <a:rPr lang="es-ES_tradnl" dirty="0" smtClean="0"/>
              <a:t> </a:t>
            </a:r>
            <a:r>
              <a:rPr lang="es-ES_tradnl" dirty="0" err="1" smtClean="0"/>
              <a:t>group</a:t>
            </a:r>
            <a:r>
              <a:rPr lang="es-ES_tradnl" dirty="0" smtClean="0"/>
              <a:t> para determinar el contenido de los mensajes de texto.</a:t>
            </a:r>
          </a:p>
          <a:p>
            <a:r>
              <a:rPr lang="es-ES_tradnl" dirty="0" smtClean="0"/>
              <a:t>Modulo 1: Agradecimiento cuando se </a:t>
            </a:r>
            <a:r>
              <a:rPr lang="es-ES_tradnl" dirty="0" err="1" smtClean="0"/>
              <a:t>utilize</a:t>
            </a:r>
            <a:r>
              <a:rPr lang="es-ES_tradnl" dirty="0" smtClean="0"/>
              <a:t> la sangre y consejos para cuidados post-</a:t>
            </a:r>
            <a:r>
              <a:rPr lang="es-ES_tradnl" dirty="0" err="1" smtClean="0"/>
              <a:t>donaci</a:t>
            </a:r>
            <a:r>
              <a:rPr lang="es-ES" dirty="0" err="1" smtClean="0"/>
              <a:t>ón</a:t>
            </a:r>
            <a:r>
              <a:rPr lang="es-ES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Modulo 2: Informativos sobre resultados de pruebas </a:t>
            </a:r>
            <a:r>
              <a:rPr lang="es-ES_tradnl" dirty="0" err="1" smtClean="0"/>
              <a:t>serologicas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Modulo 3: Recordatorios para </a:t>
            </a:r>
            <a:r>
              <a:rPr lang="es-ES_tradnl" dirty="0" err="1" smtClean="0"/>
              <a:t>donaci</a:t>
            </a:r>
            <a:r>
              <a:rPr lang="es-ES" dirty="0" err="1" smtClean="0"/>
              <a:t>ón</a:t>
            </a:r>
            <a:r>
              <a:rPr lang="es-ES" dirty="0" smtClean="0"/>
              <a:t> futura.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84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Consideraciones Éticas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Comité de Ética UPCH</a:t>
            </a:r>
          </a:p>
          <a:p>
            <a:r>
              <a:rPr lang="es-ES_tradnl" dirty="0" smtClean="0"/>
              <a:t>Comité de Ética HNCH</a:t>
            </a:r>
          </a:p>
          <a:p>
            <a:r>
              <a:rPr lang="es-ES_tradnl" dirty="0" smtClean="0"/>
              <a:t>Consentimiento informado para donantes seleccionados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8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se necesita del Banco de Sangre del HNCH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Estadísticas de # donantes (voluntarios/por reposición</a:t>
            </a:r>
            <a:r>
              <a:rPr lang="es-ES" dirty="0" smtClean="0"/>
              <a:t>)</a:t>
            </a:r>
          </a:p>
          <a:p>
            <a:r>
              <a:rPr lang="es-ES" dirty="0" smtClean="0"/>
              <a:t>Estadísticas de resultados de pruebas serológicas</a:t>
            </a:r>
          </a:p>
          <a:p>
            <a:r>
              <a:rPr lang="es-ES" dirty="0" smtClean="0"/>
              <a:t>Estadísticas de tipos de sangre más donada / tipos de sangre más utilizada</a:t>
            </a:r>
          </a:p>
          <a:p>
            <a:r>
              <a:rPr lang="es-ES" dirty="0" smtClean="0"/>
              <a:t>Encuesta de satisfacción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993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83</TotalTime>
  <Words>371</Words>
  <Application>Microsoft Macintosh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Arial</vt:lpstr>
      <vt:lpstr>Parallax</vt:lpstr>
      <vt:lpstr>Estrategia de motivación basada en una plataforma de SMS para los donantes del Banco de Sangre del HNCH. </vt:lpstr>
      <vt:lpstr>Estrategias de Motivación para donación de sangre</vt:lpstr>
      <vt:lpstr>Uso de Tecnología como estrategia de motivación</vt:lpstr>
      <vt:lpstr>Donación de sangre en el Perú</vt:lpstr>
      <vt:lpstr>Objetivos</vt:lpstr>
      <vt:lpstr>Metodología</vt:lpstr>
      <vt:lpstr>Consideraciones Éticas</vt:lpstr>
      <vt:lpstr>Que se necesita del Banco de Sangre del HNCH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motivación basada en una plataforma de SMS para los donantes del Banco de Sangre del HNCH. </dc:title>
  <dc:creator>Regina Casanova</dc:creator>
  <cp:lastModifiedBy>Regina Casanova</cp:lastModifiedBy>
  <cp:revision>7</cp:revision>
  <dcterms:created xsi:type="dcterms:W3CDTF">2017-01-24T04:07:13Z</dcterms:created>
  <dcterms:modified xsi:type="dcterms:W3CDTF">2017-01-24T05:30:41Z</dcterms:modified>
</cp:coreProperties>
</file>