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80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2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8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0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61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6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9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37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23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8353-9C3D-4F4D-A702-BA823BCB0C7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87EB-5D68-4452-A103-571AC53B8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4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3296" y="2522092"/>
            <a:ext cx="8437420" cy="1007917"/>
          </a:xfrm>
        </p:spPr>
        <p:txBody>
          <a:bodyPr>
            <a:normAutofit/>
          </a:bodyPr>
          <a:lstStyle/>
          <a:p>
            <a:r>
              <a:rPr lang="es-ES" sz="5400" b="1" dirty="0" smtClean="0"/>
              <a:t>Zeppelin test Python</a:t>
            </a:r>
            <a:endParaRPr lang="es-ES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57730" y="4603897"/>
            <a:ext cx="3678865" cy="1010093"/>
          </a:xfrm>
        </p:spPr>
        <p:txBody>
          <a:bodyPr/>
          <a:lstStyle/>
          <a:p>
            <a:endParaRPr lang="es-ES" b="1" dirty="0" smtClean="0"/>
          </a:p>
          <a:p>
            <a:r>
              <a:rPr lang="es-ES" b="1" dirty="0" smtClean="0"/>
              <a:t> Speaker:  Andrea </a:t>
            </a:r>
            <a:r>
              <a:rPr lang="es-ES" b="1" dirty="0" err="1" smtClean="0"/>
              <a:t>Canella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811401" y="177407"/>
            <a:ext cx="50983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 smtClean="0"/>
              <a:t>PyDataVenice</a:t>
            </a:r>
            <a:r>
              <a:rPr lang="it-IT" sz="3600" b="1" dirty="0" smtClean="0"/>
              <a:t> </a:t>
            </a:r>
            <a:r>
              <a:rPr lang="it-IT" sz="3600" b="1" dirty="0"/>
              <a:t>#1 </a:t>
            </a:r>
          </a:p>
          <a:p>
            <a:r>
              <a:rPr lang="it-IT" sz="3600" b="1" dirty="0" smtClean="0"/>
              <a:t>Introduzione </a:t>
            </a:r>
            <a:r>
              <a:rPr lang="it-IT" sz="3600" b="1" dirty="0"/>
              <a:t>ai Notebook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716" y="1"/>
            <a:ext cx="3271284" cy="183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/>
              <a:t>What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Apache Zeppelin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600200"/>
            <a:ext cx="107914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Apache Zeppelin </a:t>
            </a:r>
            <a:r>
              <a:rPr lang="en-US" dirty="0" smtClean="0"/>
              <a:t>is a virtual notebook environment used for literate programming.</a:t>
            </a:r>
          </a:p>
          <a:p>
            <a:r>
              <a:rPr lang="en-US" dirty="0" smtClean="0"/>
              <a:t>It pairs the functionality of word processing software with both the shell </a:t>
            </a:r>
          </a:p>
          <a:p>
            <a:r>
              <a:rPr lang="en-US" dirty="0" smtClean="0"/>
              <a:t>and kernel of that notebook's programming language. </a:t>
            </a:r>
          </a:p>
          <a:p>
            <a:r>
              <a:rPr lang="en-US" dirty="0" smtClean="0"/>
              <a:t>Millions of people use notebooks interfaces to analyze data for science, journalism, and education.</a:t>
            </a:r>
          </a:p>
          <a:p>
            <a:r>
              <a:rPr lang="en-US" dirty="0" smtClean="0"/>
              <a:t>(</a:t>
            </a:r>
            <a:r>
              <a:rPr lang="en-US" sz="1200" b="1" dirty="0" smtClean="0"/>
              <a:t>Source </a:t>
            </a:r>
            <a:r>
              <a:rPr lang="en-US" sz="1200" b="1" dirty="0" err="1" smtClean="0"/>
              <a:t>wikipedia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s-ES" dirty="0" smtClean="0"/>
              <a:t>Apache Zeppelin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interpreter</a:t>
            </a:r>
            <a:r>
              <a:rPr lang="es-ES" dirty="0" smtClean="0"/>
              <a:t> concept,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/data-</a:t>
            </a:r>
            <a:r>
              <a:rPr lang="es-ES" dirty="0" err="1" smtClean="0"/>
              <a:t>processing</a:t>
            </a:r>
            <a:r>
              <a:rPr lang="es-ES" dirty="0" smtClean="0"/>
              <a:t>-</a:t>
            </a:r>
            <a:r>
              <a:rPr lang="es-ES" dirty="0" err="1" smtClean="0"/>
              <a:t>backend</a:t>
            </a:r>
            <a:r>
              <a:rPr lang="es-ES" dirty="0" smtClean="0"/>
              <a:t> to be </a:t>
            </a:r>
            <a:r>
              <a:rPr lang="es-ES" dirty="0" err="1" smtClean="0"/>
              <a:t>plugged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Zeppelin. </a:t>
            </a:r>
          </a:p>
          <a:p>
            <a:r>
              <a:rPr lang="es-ES" dirty="0" err="1" smtClean="0"/>
              <a:t>Currently</a:t>
            </a:r>
            <a:r>
              <a:rPr lang="es-ES" dirty="0" smtClean="0"/>
              <a:t> Apache Zeppelin </a:t>
            </a:r>
            <a:r>
              <a:rPr lang="es-ES" dirty="0" err="1" smtClean="0"/>
              <a:t>supports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</a:t>
            </a:r>
            <a:r>
              <a:rPr lang="es-ES" dirty="0" err="1" smtClean="0"/>
              <a:t>interpreters</a:t>
            </a:r>
            <a:r>
              <a:rPr lang="es-ES" dirty="0" smtClean="0"/>
              <a:t> </a:t>
            </a:r>
            <a:r>
              <a:rPr lang="es-ES" dirty="0" err="1" smtClean="0"/>
              <a:t>such</a:t>
            </a:r>
            <a:r>
              <a:rPr lang="es-ES" dirty="0" smtClean="0"/>
              <a:t> as Apache </a:t>
            </a:r>
            <a:r>
              <a:rPr lang="es-ES" dirty="0" err="1" smtClean="0"/>
              <a:t>Spark</a:t>
            </a:r>
            <a:r>
              <a:rPr lang="es-ES" dirty="0" smtClean="0"/>
              <a:t>, Python, JDBC, </a:t>
            </a:r>
            <a:r>
              <a:rPr lang="es-ES" dirty="0" err="1" smtClean="0"/>
              <a:t>Markdown</a:t>
            </a:r>
            <a:r>
              <a:rPr lang="es-ES" dirty="0" smtClean="0"/>
              <a:t> and Shell.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95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819" y="46148"/>
            <a:ext cx="10515600" cy="1325563"/>
          </a:xfrm>
        </p:spPr>
        <p:txBody>
          <a:bodyPr/>
          <a:lstStyle/>
          <a:p>
            <a:pPr algn="ctr"/>
            <a:r>
              <a:rPr lang="es-ES" b="1" dirty="0" err="1" smtClean="0"/>
              <a:t>Jupyter</a:t>
            </a:r>
            <a:r>
              <a:rPr lang="es-ES" b="1" dirty="0" smtClean="0"/>
              <a:t> Vs Zeppelin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10609" y="1215730"/>
            <a:ext cx="1071939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Developers describe </a:t>
            </a:r>
            <a:r>
              <a:rPr lang="en-US" dirty="0" err="1" smtClean="0"/>
              <a:t>Jupyter</a:t>
            </a:r>
            <a:r>
              <a:rPr lang="en-US" dirty="0" smtClean="0"/>
              <a:t> as "Multi-language interactive computing environments".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Jupyter</a:t>
            </a:r>
            <a:r>
              <a:rPr lang="en-US" dirty="0" smtClean="0"/>
              <a:t> Notebook is a web-based interactive computing platform. </a:t>
            </a:r>
          </a:p>
          <a:p>
            <a:r>
              <a:rPr lang="en-US" dirty="0" smtClean="0"/>
              <a:t>The notebook combines live code, equations, narrative text, </a:t>
            </a:r>
          </a:p>
          <a:p>
            <a:r>
              <a:rPr lang="en-US" dirty="0" smtClean="0"/>
              <a:t>visualizations, interactive dashboards and other media. </a:t>
            </a:r>
          </a:p>
          <a:p>
            <a:r>
              <a:rPr lang="en-US" dirty="0" smtClean="0"/>
              <a:t>On the other hand, Apache Zeppelin is detailed as "A web-based notebook that enables interactive data analytics". </a:t>
            </a:r>
          </a:p>
          <a:p>
            <a:r>
              <a:rPr lang="en-US" dirty="0" smtClean="0"/>
              <a:t>A web-based notebook that enables interactive data analytics. You can make beautiful data-driven,</a:t>
            </a:r>
          </a:p>
          <a:p>
            <a:r>
              <a:rPr lang="en-US" dirty="0" smtClean="0"/>
              <a:t>interactive and collaborative documents with SQL, Scala and more.</a:t>
            </a:r>
          </a:p>
          <a:p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and Apache Zeppelin can be primarily classified as "Data Science Notebooks" tools.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and Apache Zeppelin are both open source tools. </a:t>
            </a:r>
          </a:p>
          <a:p>
            <a:r>
              <a:rPr lang="en-US" dirty="0" smtClean="0"/>
              <a:t>It seems that </a:t>
            </a:r>
            <a:r>
              <a:rPr lang="en-US" dirty="0" err="1" smtClean="0"/>
              <a:t>Jupyter</a:t>
            </a:r>
            <a:r>
              <a:rPr lang="en-US" dirty="0" smtClean="0"/>
              <a:t> with 5.99K GitHub stars and 2.54K forks on GitHub </a:t>
            </a:r>
          </a:p>
          <a:p>
            <a:r>
              <a:rPr lang="en-US" dirty="0" smtClean="0"/>
              <a:t>has more adoption than Apache Zeppelin with 4.23K GitHub stars and 2.1K GitHub forks.</a:t>
            </a:r>
          </a:p>
          <a:p>
            <a:endParaRPr lang="en-US" dirty="0" smtClean="0"/>
          </a:p>
          <a:p>
            <a:r>
              <a:rPr lang="en-US" dirty="0" smtClean="0"/>
              <a:t>Intuit, </a:t>
            </a:r>
            <a:r>
              <a:rPr lang="en-US" dirty="0" err="1" smtClean="0"/>
              <a:t>Checkr</a:t>
            </a:r>
            <a:r>
              <a:rPr lang="en-US" dirty="0" smtClean="0"/>
              <a:t>, and </a:t>
            </a:r>
            <a:r>
              <a:rPr lang="en-US" dirty="0" err="1" smtClean="0"/>
              <a:t>Policygenius</a:t>
            </a:r>
            <a:r>
              <a:rPr lang="en-US" dirty="0" smtClean="0"/>
              <a:t> are some of the popular companies that use </a:t>
            </a:r>
            <a:r>
              <a:rPr lang="en-US" dirty="0" err="1" smtClean="0"/>
              <a:t>Jupyter</a:t>
            </a:r>
            <a:r>
              <a:rPr lang="en-US" dirty="0" smtClean="0"/>
              <a:t>, whereas Apache Zeppelin is used by Contently, NBT Inc., and </a:t>
            </a:r>
            <a:r>
              <a:rPr lang="en-US" dirty="0" err="1" smtClean="0"/>
              <a:t>Badgeville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has a broader approval, being mentioned in 76 company stacks &amp; 40 developers stacks; compared to Apache Zeppelin, which is listed in 20 company stacks and 6 developer stacks.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Source: stackshare.io/</a:t>
            </a:r>
            <a:r>
              <a:rPr lang="en-US" sz="1200" b="1" dirty="0" err="1" smtClean="0"/>
              <a:t>stackups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jupyter-vs-zeppelin#description</a:t>
            </a:r>
            <a:endParaRPr lang="en-US" sz="1200" b="1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24" y="310729"/>
            <a:ext cx="1333686" cy="9050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7" y="256428"/>
            <a:ext cx="119079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718" y="323855"/>
            <a:ext cx="3962400" cy="1325563"/>
          </a:xfrm>
        </p:spPr>
        <p:txBody>
          <a:bodyPr/>
          <a:lstStyle/>
          <a:p>
            <a:r>
              <a:rPr lang="es-ES" b="1" dirty="0" err="1" smtClean="0"/>
              <a:t>The</a:t>
            </a:r>
            <a:r>
              <a:rPr lang="es-ES" b="1" dirty="0" smtClean="0"/>
              <a:t> test done 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451696"/>
            <a:ext cx="65487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titanic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comprises</a:t>
            </a:r>
            <a:r>
              <a:rPr lang="es-ES" dirty="0" smtClean="0"/>
              <a:t> 887 </a:t>
            </a:r>
            <a:r>
              <a:rPr lang="es-ES" dirty="0" err="1" smtClean="0"/>
              <a:t>samples</a:t>
            </a:r>
            <a:r>
              <a:rPr lang="es-ES" dirty="0" smtClean="0"/>
              <a:t> and 8 </a:t>
            </a:r>
            <a:r>
              <a:rPr lang="es-ES" dirty="0" err="1" smtClean="0"/>
              <a:t>features</a:t>
            </a:r>
            <a:r>
              <a:rPr lang="es-ES" dirty="0" smtClean="0"/>
              <a:t>,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see</a:t>
            </a:r>
            <a:r>
              <a:rPr lang="es-ES" dirty="0" smtClean="0"/>
              <a:t> figure </a:t>
            </a:r>
            <a:r>
              <a:rPr lang="es-ES" dirty="0" err="1" smtClean="0"/>
              <a:t>aside</a:t>
            </a:r>
            <a:r>
              <a:rPr lang="es-ES" dirty="0" smtClean="0"/>
              <a:t>), a </a:t>
            </a:r>
            <a:r>
              <a:rPr lang="es-ES" dirty="0" err="1" smtClean="0"/>
              <a:t>number</a:t>
            </a:r>
            <a:r>
              <a:rPr lang="es-ES" dirty="0" smtClean="0"/>
              <a:t> of  data </a:t>
            </a:r>
            <a:r>
              <a:rPr lang="es-ES" dirty="0" err="1" smtClean="0"/>
              <a:t>visualization</a:t>
            </a:r>
            <a:r>
              <a:rPr lang="es-ES" dirty="0" smtClean="0"/>
              <a:t> </a:t>
            </a:r>
            <a:r>
              <a:rPr lang="es-ES" dirty="0" err="1" smtClean="0"/>
              <a:t>operations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carried</a:t>
            </a:r>
            <a:r>
              <a:rPr lang="es-ES" dirty="0" smtClean="0"/>
              <a:t> </a:t>
            </a:r>
            <a:r>
              <a:rPr lang="es-ES" dirty="0" err="1"/>
              <a:t>o</a:t>
            </a:r>
            <a:r>
              <a:rPr lang="es-ES" dirty="0" err="1" smtClean="0"/>
              <a:t>ut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Jupyter</a:t>
            </a:r>
            <a:r>
              <a:rPr lang="es-ES" dirty="0" smtClean="0"/>
              <a:t> 5.5.0 and Zeppelin 0.6.2.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idea </a:t>
            </a:r>
            <a:r>
              <a:rPr lang="es-ES" dirty="0" err="1" smtClean="0"/>
              <a:t>behind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experience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 be </a:t>
            </a:r>
            <a:r>
              <a:rPr lang="es-ES" dirty="0" err="1" smtClean="0"/>
              <a:t>reproduced</a:t>
            </a:r>
            <a:r>
              <a:rPr lang="es-ES" dirty="0" smtClean="0"/>
              <a:t> </a:t>
            </a:r>
          </a:p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r>
              <a:rPr lang="es-ES" dirty="0" smtClean="0"/>
              <a:t> to be </a:t>
            </a:r>
            <a:r>
              <a:rPr lang="es-ES" dirty="0" err="1" smtClean="0"/>
              <a:t>described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test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exclusively</a:t>
            </a:r>
            <a:r>
              <a:rPr lang="es-ES" dirty="0" smtClean="0"/>
              <a:t> Python.</a:t>
            </a:r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attempts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been</a:t>
            </a:r>
            <a:r>
              <a:rPr lang="es-ES" dirty="0" smtClean="0"/>
              <a:t> done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sql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unfortunately</a:t>
            </a:r>
            <a:r>
              <a:rPr lang="es-ES" dirty="0" smtClean="0"/>
              <a:t>,</a:t>
            </a:r>
          </a:p>
          <a:p>
            <a:r>
              <a:rPr lang="es-ES" dirty="0" err="1" smtClean="0"/>
              <a:t>Sql</a:t>
            </a:r>
            <a:r>
              <a:rPr lang="es-ES" dirty="0" smtClean="0"/>
              <a:t> </a:t>
            </a:r>
            <a:r>
              <a:rPr lang="es-ES" dirty="0" err="1" smtClean="0"/>
              <a:t>queries</a:t>
            </a:r>
            <a:r>
              <a:rPr lang="es-ES" dirty="0" smtClean="0"/>
              <a:t> can be done </a:t>
            </a:r>
            <a:r>
              <a:rPr lang="es-ES" dirty="0" err="1" smtClean="0"/>
              <a:t>starting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versión 0.7.3, </a:t>
            </a:r>
            <a:r>
              <a:rPr lang="es-ES" dirty="0" err="1" smtClean="0"/>
              <a:t>by</a:t>
            </a:r>
            <a:r>
              <a:rPr lang="es-ES" dirty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Python</a:t>
            </a:r>
          </a:p>
          <a:p>
            <a:r>
              <a:rPr lang="es-ES" dirty="0" err="1" smtClean="0"/>
              <a:t>Interpreter</a:t>
            </a:r>
            <a:r>
              <a:rPr lang="es-ES" dirty="0" smtClean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3165"/>
            <a:ext cx="3753374" cy="18576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972" y="323855"/>
            <a:ext cx="4565073" cy="22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Final </a:t>
            </a:r>
            <a:r>
              <a:rPr lang="es-ES" b="1" dirty="0" err="1" smtClean="0"/>
              <a:t>considerations</a:t>
            </a:r>
            <a:r>
              <a:rPr lang="es-ES" b="1" dirty="0" smtClean="0"/>
              <a:t>.</a:t>
            </a:r>
            <a:br>
              <a:rPr lang="es-ES" b="1" dirty="0" smtClean="0"/>
            </a:b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987137" y="1321356"/>
            <a:ext cx="100224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The</a:t>
            </a:r>
            <a:r>
              <a:rPr lang="es-ES" dirty="0" smtClean="0"/>
              <a:t> local </a:t>
            </a:r>
            <a:r>
              <a:rPr lang="es-ES" dirty="0" err="1" smtClean="0"/>
              <a:t>execution</a:t>
            </a:r>
            <a:r>
              <a:rPr lang="es-ES" dirty="0" smtClean="0"/>
              <a:t> of Zeppelin </a:t>
            </a:r>
            <a:r>
              <a:rPr lang="es-ES" dirty="0" err="1" smtClean="0"/>
              <a:t>on</a:t>
            </a:r>
            <a:r>
              <a:rPr lang="es-ES" dirty="0" smtClean="0"/>
              <a:t> Windows 10 has </a:t>
            </a:r>
            <a:r>
              <a:rPr lang="es-ES" dirty="0" err="1" smtClean="0"/>
              <a:t>shown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/>
              <a:t> </a:t>
            </a:r>
            <a:r>
              <a:rPr lang="es-ES" dirty="0" err="1" smtClean="0"/>
              <a:t>due</a:t>
            </a:r>
            <a:r>
              <a:rPr lang="es-ES" dirty="0" smtClean="0"/>
              <a:t> </a:t>
            </a:r>
            <a:r>
              <a:rPr lang="es-ES" dirty="0" err="1" smtClean="0"/>
              <a:t>especially</a:t>
            </a:r>
            <a:r>
              <a:rPr lang="es-ES" dirty="0" smtClean="0"/>
              <a:t> to: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rendering</a:t>
            </a:r>
            <a:r>
              <a:rPr lang="es-ES" dirty="0" smtClean="0"/>
              <a:t> of </a:t>
            </a:r>
            <a:r>
              <a:rPr lang="es-ES" dirty="0" err="1" smtClean="0"/>
              <a:t>execution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consumption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JVM, </a:t>
            </a:r>
            <a:r>
              <a:rPr lang="es-ES" dirty="0" err="1" smtClean="0"/>
              <a:t>which</a:t>
            </a:r>
            <a:r>
              <a:rPr lang="es-ES" dirty="0" smtClean="0"/>
              <a:t> has </a:t>
            </a:r>
            <a:r>
              <a:rPr lang="es-ES" dirty="0" err="1" smtClean="0"/>
              <a:t>forced</a:t>
            </a:r>
            <a:r>
              <a:rPr lang="es-ES" dirty="0" smtClean="0"/>
              <a:t> to </a:t>
            </a:r>
            <a:r>
              <a:rPr lang="es-ES" dirty="0" err="1" smtClean="0"/>
              <a:t>restart</a:t>
            </a:r>
            <a:r>
              <a:rPr lang="es-ES" dirty="0" smtClean="0"/>
              <a:t> </a:t>
            </a:r>
            <a:r>
              <a:rPr lang="es-ES" dirty="0" err="1" smtClean="0"/>
              <a:t>several</a:t>
            </a:r>
            <a:r>
              <a:rPr lang="es-ES" dirty="0" smtClean="0"/>
              <a:t> times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 smtClean="0"/>
              <a:t>The</a:t>
            </a:r>
            <a:r>
              <a:rPr lang="es-ES" dirty="0" smtClean="0"/>
              <a:t> cache </a:t>
            </a:r>
            <a:r>
              <a:rPr lang="es-ES" dirty="0" err="1" smtClean="0"/>
              <a:t>cleaning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paragraphs</a:t>
            </a:r>
            <a:r>
              <a:rPr lang="es-ES" dirty="0" smtClean="0"/>
              <a:t>, </a:t>
            </a:r>
            <a:r>
              <a:rPr lang="es-ES" dirty="0" err="1" smtClean="0"/>
              <a:t>due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no </a:t>
            </a:r>
            <a:r>
              <a:rPr lang="es-ES" dirty="0" err="1" smtClean="0"/>
              <a:t>automatic</a:t>
            </a:r>
            <a:r>
              <a:rPr lang="es-ES" dirty="0" smtClean="0"/>
              <a:t> </a:t>
            </a:r>
            <a:r>
              <a:rPr lang="es-ES" dirty="0" err="1" smtClean="0"/>
              <a:t>way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to </a:t>
            </a:r>
            <a:r>
              <a:rPr lang="es-ES" dirty="0" err="1" smtClean="0"/>
              <a:t>clean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notes.</a:t>
            </a:r>
          </a:p>
          <a:p>
            <a:r>
              <a:rPr lang="es-ES" dirty="0" err="1" smtClean="0"/>
              <a:t>Additionally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to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latest</a:t>
            </a:r>
            <a:r>
              <a:rPr lang="es-ES" dirty="0" smtClean="0"/>
              <a:t> </a:t>
            </a:r>
            <a:r>
              <a:rPr lang="es-ES" dirty="0" err="1" smtClean="0"/>
              <a:t>versions</a:t>
            </a:r>
            <a:r>
              <a:rPr lang="es-ES" dirty="0" smtClean="0"/>
              <a:t> of Apache Zeppelin </a:t>
            </a:r>
            <a:r>
              <a:rPr lang="es-ES" dirty="0" err="1" smtClean="0"/>
              <a:t>offer</a:t>
            </a:r>
            <a:r>
              <a:rPr lang="es-ES" dirty="0" smtClean="0"/>
              <a:t> more </a:t>
            </a:r>
            <a:r>
              <a:rPr lang="es-ES" dirty="0" err="1" smtClean="0"/>
              <a:t>interpreters</a:t>
            </a:r>
            <a:r>
              <a:rPr lang="es-ES" dirty="0" smtClean="0"/>
              <a:t>, </a:t>
            </a:r>
          </a:p>
          <a:p>
            <a:r>
              <a:rPr lang="es-ES" dirty="0" smtClean="0"/>
              <a:t>so </a:t>
            </a:r>
            <a:r>
              <a:rPr lang="es-ES" dirty="0" err="1" smtClean="0"/>
              <a:t>that</a:t>
            </a:r>
            <a:r>
              <a:rPr lang="es-ES" dirty="0" smtClean="0"/>
              <a:t> Zeppelin server </a:t>
            </a:r>
            <a:r>
              <a:rPr lang="es-ES" dirty="0" err="1" smtClean="0"/>
              <a:t>needs</a:t>
            </a:r>
            <a:r>
              <a:rPr lang="es-ES" dirty="0" smtClean="0"/>
              <a:t> more time to be </a:t>
            </a:r>
            <a:r>
              <a:rPr lang="es-ES" dirty="0" err="1" smtClean="0"/>
              <a:t>started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usage</a:t>
            </a:r>
            <a:r>
              <a:rPr lang="es-ES" dirty="0" smtClean="0"/>
              <a:t> in </a:t>
            </a:r>
            <a:r>
              <a:rPr lang="es-ES" dirty="0" err="1" smtClean="0"/>
              <a:t>this</a:t>
            </a:r>
            <a:r>
              <a:rPr lang="es-ES" dirty="0" smtClean="0"/>
              <a:t> case </a:t>
            </a:r>
            <a:r>
              <a:rPr lang="es-ES" dirty="0" err="1" smtClean="0"/>
              <a:t>must</a:t>
            </a:r>
            <a:r>
              <a:rPr lang="es-ES" dirty="0" smtClean="0"/>
              <a:t> be </a:t>
            </a:r>
            <a:r>
              <a:rPr lang="es-ES" dirty="0" err="1" smtClean="0"/>
              <a:t>calculated</a:t>
            </a:r>
            <a:endParaRPr lang="es-ES" dirty="0" smtClean="0"/>
          </a:p>
          <a:p>
            <a:r>
              <a:rPr lang="es-ES" dirty="0" err="1" smtClean="0"/>
              <a:t>Jupyter</a:t>
            </a:r>
            <a:r>
              <a:rPr lang="es-ES" dirty="0" smtClean="0"/>
              <a:t> </a:t>
            </a:r>
            <a:r>
              <a:rPr lang="es-ES" dirty="0" err="1" smtClean="0"/>
              <a:t>seems</a:t>
            </a:r>
            <a:r>
              <a:rPr lang="es-ES" dirty="0" smtClean="0"/>
              <a:t> to be more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friendly</a:t>
            </a:r>
            <a:r>
              <a:rPr lang="es-ES" dirty="0" smtClean="0"/>
              <a:t> and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technical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Zeppelin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also</a:t>
            </a:r>
            <a:r>
              <a:rPr lang="es-ES" dirty="0" smtClean="0"/>
              <a:t> more </a:t>
            </a:r>
            <a:r>
              <a:rPr lang="es-ES" dirty="0" err="1" smtClean="0"/>
              <a:t>reliable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8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525</Words>
  <Application>Microsoft Office PowerPoint</Application>
  <PresentationFormat>Panorámica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Zeppelin test Python</vt:lpstr>
      <vt:lpstr>What is Apache Zeppelin</vt:lpstr>
      <vt:lpstr>Jupyter Vs Zeppelin</vt:lpstr>
      <vt:lpstr>The test done </vt:lpstr>
      <vt:lpstr>Final considerations.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Zeppelin test Python</dc:title>
  <dc:creator>OLYMPIA</dc:creator>
  <cp:lastModifiedBy>OLYMPIA</cp:lastModifiedBy>
  <cp:revision>11</cp:revision>
  <dcterms:created xsi:type="dcterms:W3CDTF">2019-12-13T14:33:35Z</dcterms:created>
  <dcterms:modified xsi:type="dcterms:W3CDTF">2019-12-15T11:16:00Z</dcterms:modified>
</cp:coreProperties>
</file>