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3" r:id="rId4"/>
    <p:sldId id="284" r:id="rId5"/>
    <p:sldId id="260" r:id="rId6"/>
    <p:sldId id="266" r:id="rId7"/>
    <p:sldId id="282" r:id="rId8"/>
    <p:sldId id="275" r:id="rId9"/>
    <p:sldId id="277" r:id="rId10"/>
    <p:sldId id="286" r:id="rId11"/>
    <p:sldId id="278" r:id="rId12"/>
    <p:sldId id="285" r:id="rId13"/>
    <p:sldId id="287" r:id="rId14"/>
  </p:sldIdLst>
  <p:sldSz cx="12192000" cy="6858000"/>
  <p:notesSz cx="6858000" cy="9144000"/>
  <p:embeddedFontLst>
    <p:embeddedFont>
      <p:font typeface="Rockwell" panose="02060603020205020403" pitchFamily="18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MQy0B61euSvy1TGI04t3g93aj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941468-F69B-425F-B83A-D1833E0E8B54}">
  <a:tblStyle styleId="{32941468-F69B-425F-B83A-D1833E0E8B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48" autoAdjust="0"/>
  </p:normalViewPr>
  <p:slideViewPr>
    <p:cSldViewPr snapToGrid="0">
      <p:cViewPr varScale="1">
        <p:scale>
          <a:sx n="88" d="100"/>
          <a:sy n="88" d="100"/>
        </p:scale>
        <p:origin x="3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3580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8878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944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483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317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755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49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4533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2056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288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1329557" y="637754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43" y="45104"/>
            <a:ext cx="12110367" cy="797878"/>
          </a:xfrm>
          <a:prstGeom prst="rect">
            <a:avLst/>
          </a:prstGeom>
          <a:noFill/>
          <a:ln w="38100" cap="sq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352"/>
              </a:srgbClr>
            </a:outerShdw>
          </a:effectLst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160" y="5862541"/>
            <a:ext cx="12195363" cy="10018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7" name="Google Shape;1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055" y="149344"/>
            <a:ext cx="588268" cy="5882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13"/>
          <p:cNvGrpSpPr/>
          <p:nvPr/>
        </p:nvGrpSpPr>
        <p:grpSpPr>
          <a:xfrm>
            <a:off x="10695894" y="6596658"/>
            <a:ext cx="357425" cy="184511"/>
            <a:chOff x="4858544" y="3598069"/>
            <a:chExt cx="1614487" cy="833438"/>
          </a:xfrm>
        </p:grpSpPr>
        <p:sp>
          <p:nvSpPr>
            <p:cNvPr id="19" name="Google Shape;19;p13"/>
            <p:cNvSpPr/>
            <p:nvPr/>
          </p:nvSpPr>
          <p:spPr>
            <a:xfrm>
              <a:off x="4858544" y="3777457"/>
              <a:ext cx="1355725" cy="654050"/>
            </a:xfrm>
            <a:custGeom>
              <a:avLst/>
              <a:gdLst/>
              <a:ahLst/>
              <a:cxnLst/>
              <a:rect l="l" t="t" r="r" b="b"/>
              <a:pathLst>
                <a:path w="257" h="124" extrusionOk="0">
                  <a:moveTo>
                    <a:pt x="89" y="59"/>
                  </a:moveTo>
                  <a:cubicBezTo>
                    <a:pt x="98" y="44"/>
                    <a:pt x="101" y="45"/>
                    <a:pt x="101" y="45"/>
                  </a:cubicBezTo>
                  <a:cubicBezTo>
                    <a:pt x="145" y="34"/>
                    <a:pt x="214" y="2"/>
                    <a:pt x="214" y="2"/>
                  </a:cubicBezTo>
                  <a:cubicBezTo>
                    <a:pt x="221" y="0"/>
                    <a:pt x="236" y="8"/>
                    <a:pt x="247" y="29"/>
                  </a:cubicBezTo>
                  <a:cubicBezTo>
                    <a:pt x="257" y="50"/>
                    <a:pt x="247" y="60"/>
                    <a:pt x="247" y="60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5" y="121"/>
                    <a:pt x="139" y="119"/>
                    <a:pt x="139" y="119"/>
                  </a:cubicBezTo>
                  <a:cubicBezTo>
                    <a:pt x="108" y="105"/>
                    <a:pt x="49" y="118"/>
                    <a:pt x="45" y="110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41" y="71"/>
                    <a:pt x="145" y="71"/>
                    <a:pt x="149" y="69"/>
                  </a:cubicBezTo>
                  <a:cubicBezTo>
                    <a:pt x="155" y="67"/>
                    <a:pt x="158" y="61"/>
                    <a:pt x="156" y="57"/>
                  </a:cubicBezTo>
                  <a:cubicBezTo>
                    <a:pt x="154" y="53"/>
                    <a:pt x="148" y="52"/>
                    <a:pt x="142" y="55"/>
                  </a:cubicBezTo>
                  <a:cubicBezTo>
                    <a:pt x="138" y="56"/>
                    <a:pt x="135" y="60"/>
                    <a:pt x="135" y="64"/>
                  </a:cubicBezTo>
                  <a:cubicBezTo>
                    <a:pt x="0" y="124"/>
                    <a:pt x="41" y="122"/>
                    <a:pt x="89" y="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5977731" y="3598069"/>
              <a:ext cx="495300" cy="558800"/>
            </a:xfrm>
            <a:custGeom>
              <a:avLst/>
              <a:gdLst/>
              <a:ahLst/>
              <a:cxnLst/>
              <a:rect l="l" t="t" r="r" b="b"/>
              <a:pathLst>
                <a:path w="94" h="106" extrusionOk="0">
                  <a:moveTo>
                    <a:pt x="36" y="58"/>
                  </a:moveTo>
                  <a:cubicBezTo>
                    <a:pt x="19" y="26"/>
                    <a:pt x="2" y="34"/>
                    <a:pt x="2" y="34"/>
                  </a:cubicBezTo>
                  <a:cubicBezTo>
                    <a:pt x="0" y="19"/>
                    <a:pt x="14" y="15"/>
                    <a:pt x="14" y="15"/>
                  </a:cubicBezTo>
                  <a:cubicBezTo>
                    <a:pt x="14" y="15"/>
                    <a:pt x="15" y="9"/>
                    <a:pt x="21" y="8"/>
                  </a:cubicBezTo>
                  <a:cubicBezTo>
                    <a:pt x="26" y="8"/>
                    <a:pt x="40" y="4"/>
                    <a:pt x="54" y="0"/>
                  </a:cubicBezTo>
                  <a:cubicBezTo>
                    <a:pt x="70" y="12"/>
                    <a:pt x="81" y="27"/>
                    <a:pt x="88" y="45"/>
                  </a:cubicBezTo>
                  <a:cubicBezTo>
                    <a:pt x="92" y="57"/>
                    <a:pt x="94" y="71"/>
                    <a:pt x="92" y="84"/>
                  </a:cubicBezTo>
                  <a:cubicBezTo>
                    <a:pt x="84" y="90"/>
                    <a:pt x="71" y="99"/>
                    <a:pt x="69" y="101"/>
                  </a:cubicBezTo>
                  <a:cubicBezTo>
                    <a:pt x="66" y="103"/>
                    <a:pt x="60" y="104"/>
                    <a:pt x="57" y="103"/>
                  </a:cubicBezTo>
                  <a:cubicBezTo>
                    <a:pt x="54" y="101"/>
                    <a:pt x="51" y="102"/>
                    <a:pt x="51" y="102"/>
                  </a:cubicBezTo>
                  <a:cubicBezTo>
                    <a:pt x="42" y="106"/>
                    <a:pt x="32" y="98"/>
                    <a:pt x="32" y="98"/>
                  </a:cubicBezTo>
                  <a:cubicBezTo>
                    <a:pt x="32" y="98"/>
                    <a:pt x="53" y="91"/>
                    <a:pt x="36" y="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pic>
        <p:nvPicPr>
          <p:cNvPr id="21" name="Google Shape;21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88256" y="-164569"/>
            <a:ext cx="1876166" cy="131363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/>
        </p:nvSpPr>
        <p:spPr>
          <a:xfrm>
            <a:off x="1727132" y="177421"/>
            <a:ext cx="89348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CÔNG NGHIỆP HÀ NỘI</a:t>
            </a:r>
            <a:endParaRPr dirty="0"/>
          </a:p>
        </p:txBody>
      </p:sp>
      <p:sp>
        <p:nvSpPr>
          <p:cNvPr id="37" name="Google Shape;37;p27"/>
          <p:cNvSpPr txBox="1"/>
          <p:nvPr/>
        </p:nvSpPr>
        <p:spPr>
          <a:xfrm>
            <a:off x="1456912" y="1042642"/>
            <a:ext cx="89348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CÔNG NGHỆ THÔNG TIN</a:t>
            </a:r>
            <a:endParaRPr sz="1200" dirty="0"/>
          </a:p>
        </p:txBody>
      </p:sp>
      <p:sp>
        <p:nvSpPr>
          <p:cNvPr id="38" name="Google Shape;38;p27"/>
          <p:cNvSpPr txBox="1"/>
          <p:nvPr/>
        </p:nvSpPr>
        <p:spPr>
          <a:xfrm>
            <a:off x="576635" y="1692189"/>
            <a:ext cx="1069539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BẢO VỆ ĐỒ ÁN TỐT NGHIỆP</a:t>
            </a:r>
            <a:b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 KỸ THUẬT PHẦN MỀM</a:t>
            </a:r>
            <a:endParaRPr sz="1050" dirty="0"/>
          </a:p>
        </p:txBody>
      </p:sp>
      <p:sp>
        <p:nvSpPr>
          <p:cNvPr id="39" name="Google Shape;39;p27"/>
          <p:cNvSpPr txBox="1"/>
          <p:nvPr/>
        </p:nvSpPr>
        <p:spPr>
          <a:xfrm>
            <a:off x="5127171" y="4425482"/>
            <a:ext cx="614486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CB</a:t>
            </a:r>
            <a:r>
              <a:rPr lang="en-US" sz="24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HD: </a:t>
            </a:r>
            <a:r>
              <a:rPr lang="en-US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TS. </a:t>
            </a:r>
            <a:r>
              <a:rPr lang="en-US" sz="2400" b="0" i="1" u="none" strike="noStrike" cap="none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TỈNH</a:t>
            </a:r>
            <a:endParaRPr lang="en-US" sz="24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4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NGÔ THỊ MAI</a:t>
            </a:r>
            <a:endParaRPr lang="en-US" sz="2400" i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</a:t>
            </a:r>
            <a:r>
              <a:rPr lang="en-US" sz="24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4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4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0" i="1" u="none" strike="noStrike" cap="none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2020604962</a:t>
            </a:r>
            <a:endParaRPr sz="24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8;p27"/>
          <p:cNvSpPr txBox="1"/>
          <p:nvPr/>
        </p:nvSpPr>
        <p:spPr>
          <a:xfrm>
            <a:off x="1712818" y="3058835"/>
            <a:ext cx="842303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200"/>
            </a:pPr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</a:t>
            </a:r>
            <a:r>
              <a:rPr lang="en-US" sz="28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VIẾT NHẬT KÝ ĐỜI SỐNG HÀNG NGÀY CHO SINH VIÊN</a:t>
            </a:r>
            <a:endParaRPr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r>
              <a:rPr lang="en-US" dirty="0" smtClean="0"/>
              <a:t>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1939613" y="1295407"/>
            <a:ext cx="52259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Profile: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761211" y="2032922"/>
            <a:ext cx="1663065" cy="3723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712744" y="1996345"/>
            <a:ext cx="1667442" cy="3796158"/>
          </a:xfrm>
          <a:prstGeom prst="rect">
            <a:avLst/>
          </a:prstGeom>
          <a:effectLst>
            <a:innerShdw blurRad="63500">
              <a:schemeClr val="bg1"/>
            </a:innerShdw>
          </a:effectLst>
        </p:spPr>
      </p:pic>
      <p:sp>
        <p:nvSpPr>
          <p:cNvPr id="2" name="Rectangle 1"/>
          <p:cNvSpPr/>
          <p:nvPr/>
        </p:nvSpPr>
        <p:spPr>
          <a:xfrm>
            <a:off x="6691630" y="1295366"/>
            <a:ext cx="3709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33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604219" y="1678275"/>
            <a:ext cx="523425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45;p1"/>
          <p:cNvSpPr txBox="1"/>
          <p:nvPr/>
        </p:nvSpPr>
        <p:spPr>
          <a:xfrm>
            <a:off x="6142804" y="1678275"/>
            <a:ext cx="52433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010048" y="2354233"/>
            <a:ext cx="1713230" cy="3571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210083" y="2354233"/>
            <a:ext cx="1724911" cy="3571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84155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690" y="1630650"/>
            <a:ext cx="96654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bg1"/>
              </a:buClr>
              <a:buFont typeface="Times New Roman" panose="02020603050405020304" pitchFamily="18" charset="0"/>
              <a:buChar char="‾"/>
            </a:pP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Clr>
                <a:schemeClr val="bg1"/>
              </a:buClr>
              <a:buFont typeface="Times New Roman" panose="02020603050405020304" pitchFamily="18" charset="0"/>
              <a:buChar char="‾"/>
            </a:pP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online,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Clr>
                <a:schemeClr val="bg1"/>
              </a:buClr>
              <a:buFont typeface="Times New Roman" panose="02020603050405020304" pitchFamily="18" charset="0"/>
              <a:buChar char="‾"/>
            </a:pP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Clr>
                <a:schemeClr val="bg1"/>
              </a:buClr>
              <a:buFont typeface="Times New Roman" panose="02020603050405020304" pitchFamily="18" charset="0"/>
              <a:buChar char="‾"/>
            </a:pP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mượt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‾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4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r>
              <a:rPr lang="en-US" dirty="0" smtClean="0"/>
              <a:t>/12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3257005"/>
            <a:ext cx="658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</a:t>
            </a:r>
            <a:endParaRPr dirty="0"/>
          </a:p>
        </p:txBody>
      </p:sp>
      <p:sp>
        <p:nvSpPr>
          <p:cNvPr id="4" name="Google Shape;45;p1"/>
          <p:cNvSpPr txBox="1"/>
          <p:nvPr/>
        </p:nvSpPr>
        <p:spPr>
          <a:xfrm>
            <a:off x="1145009" y="862819"/>
            <a:ext cx="910481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ý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nghĩa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endParaRPr lang="en-US" sz="360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1"/>
            <a:endParaRPr lang="en-US" sz="360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r>
              <a:rPr lang="vi-V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r>
              <a:rPr lang="en-US" dirty="0" smtClean="0"/>
              <a:t>/12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ý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nghĩa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2110039" y="1666500"/>
            <a:ext cx="717475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tỏa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căng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nay.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5;p1"/>
          <p:cNvSpPr txBox="1"/>
          <p:nvPr/>
        </p:nvSpPr>
        <p:spPr>
          <a:xfrm>
            <a:off x="410535" y="1097951"/>
            <a:ext cx="1138603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3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ý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nghĩa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1626781" y="1918539"/>
            <a:ext cx="852731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Tx/>
              <a:buChar char="-"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luỹ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mobile.</a:t>
            </a:r>
          </a:p>
          <a:p>
            <a:pPr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5;p1"/>
          <p:cNvSpPr txBox="1"/>
          <p:nvPr/>
        </p:nvSpPr>
        <p:spPr>
          <a:xfrm>
            <a:off x="410535" y="1097951"/>
            <a:ext cx="1138603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ý </a:t>
            </a:r>
            <a:r>
              <a:rPr lang="en-U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3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22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45;p1"/>
          <p:cNvSpPr txBox="1"/>
          <p:nvPr/>
        </p:nvSpPr>
        <p:spPr>
          <a:xfrm>
            <a:off x="410535" y="1097951"/>
            <a:ext cx="1138603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3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1030" name="Picture 6" descr="Kotlin là gì? Kotlin và Java khác nhau như thế nào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57" y="3015772"/>
            <a:ext cx="3389808" cy="190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droid Room Database explained with Code! | Android Jetp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348" y="3015773"/>
            <a:ext cx="3387687" cy="1905574"/>
          </a:xfrm>
          <a:prstGeom prst="rect">
            <a:avLst/>
          </a:prstGeom>
          <a:noFill/>
          <a:effectLst>
            <a:innerShdw blurRad="127000">
              <a:schemeClr val="bg1">
                <a:alpha val="99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03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410535" y="1097951"/>
            <a:ext cx="1138603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3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6194" y="1918539"/>
            <a:ext cx="85024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Studio: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Java.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bg1"/>
              </a:buClr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Paradigm: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cở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15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898719" y="1918539"/>
            <a:ext cx="10647733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profile</a:t>
            </a: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vi-V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5;p1"/>
          <p:cNvSpPr txBox="1"/>
          <p:nvPr/>
        </p:nvSpPr>
        <p:spPr>
          <a:xfrm>
            <a:off x="410535" y="1097951"/>
            <a:ext cx="1138603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vi-VN" sz="2400" b="1" i="1" dirty="0">
                <a:solidFill>
                  <a:schemeClr val="bg1"/>
                </a:solidFill>
                <a:effectLst/>
                <a:latin typeface="+mj-lt"/>
              </a:rPr>
              <a:t>3.1. </a:t>
            </a:r>
            <a:r>
              <a:rPr lang="en-US" sz="32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3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2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96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1479668" y="1100220"/>
            <a:ext cx="3526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79668" y="1923077"/>
            <a:ext cx="3610610" cy="3567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Google Shape;45;p1"/>
          <p:cNvSpPr txBox="1"/>
          <p:nvPr/>
        </p:nvSpPr>
        <p:spPr>
          <a:xfrm>
            <a:off x="7048983" y="1100220"/>
            <a:ext cx="441427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8454233" y="1796077"/>
            <a:ext cx="1731490" cy="3694430"/>
          </a:xfrm>
          <a:prstGeom prst="rect">
            <a:avLst/>
          </a:prstGeom>
          <a:effectLst>
            <a:innerShdw blurRad="127000">
              <a:schemeClr val="bg1"/>
            </a:innerShdw>
          </a:effectLst>
        </p:spPr>
      </p:pic>
    </p:spTree>
    <p:extLst>
      <p:ext uri="{BB962C8B-B14F-4D97-AF65-F5344CB8AC3E}">
        <p14:creationId xmlns:p14="http://schemas.microsoft.com/office/powerpoint/2010/main" val="2586644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0" y="167124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888118" y="1459935"/>
            <a:ext cx="52259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45;p1"/>
          <p:cNvSpPr txBox="1"/>
          <p:nvPr/>
        </p:nvSpPr>
        <p:spPr>
          <a:xfrm>
            <a:off x="6298562" y="1459935"/>
            <a:ext cx="52439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303362" y="2115136"/>
            <a:ext cx="1478368" cy="3068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436818" y="2115136"/>
            <a:ext cx="4573270" cy="3068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829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mask">
  <a:themeElements>
    <a:clrScheme name="Custom 1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551</Words>
  <Application>Microsoft Office PowerPoint</Application>
  <PresentationFormat>Widescreen</PresentationFormat>
  <Paragraphs>78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Rockwell</vt:lpstr>
      <vt:lpstr>Calibri</vt:lpstr>
      <vt:lpstr>Arial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The</dc:creator>
  <cp:lastModifiedBy>FPTSHOP</cp:lastModifiedBy>
  <cp:revision>145</cp:revision>
  <dcterms:created xsi:type="dcterms:W3CDTF">2021-01-21T04:17:31Z</dcterms:created>
  <dcterms:modified xsi:type="dcterms:W3CDTF">2024-05-22T17:31:59Z</dcterms:modified>
</cp:coreProperties>
</file>