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3" r:id="rId2"/>
  </p:sldIdLst>
  <p:sldSz cx="30861000" cy="43891200"/>
  <p:notesSz cx="6997700" cy="9271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6624" userDrawn="1">
          <p15:clr>
            <a:srgbClr val="A4A3A4"/>
          </p15:clr>
        </p15:guide>
        <p15:guide id="2" orient="horz" pos="7509" userDrawn="1">
          <p15:clr>
            <a:srgbClr val="A4A3A4"/>
          </p15:clr>
        </p15:guide>
        <p15:guide id="3" orient="horz" pos="4710" userDrawn="1">
          <p15:clr>
            <a:srgbClr val="A4A3A4"/>
          </p15:clr>
        </p15:guide>
        <p15:guide id="4" orient="horz" pos="8329" userDrawn="1">
          <p15:clr>
            <a:srgbClr val="A4A3A4"/>
          </p15:clr>
        </p15:guide>
        <p15:guide id="5" pos="506" userDrawn="1">
          <p15:clr>
            <a:srgbClr val="A4A3A4"/>
          </p15:clr>
        </p15:guide>
        <p15:guide id="6" pos="4860" userDrawn="1">
          <p15:clr>
            <a:srgbClr val="A4A3A4"/>
          </p15:clr>
        </p15:guide>
        <p15:guide id="7" pos="5198" userDrawn="1">
          <p15:clr>
            <a:srgbClr val="A4A3A4"/>
          </p15:clr>
        </p15:guide>
        <p15:guide id="8" pos="9551" userDrawn="1">
          <p15:clr>
            <a:srgbClr val="A4A3A4"/>
          </p15:clr>
        </p15:guide>
        <p15:guide id="9" pos="9889" userDrawn="1">
          <p15:clr>
            <a:srgbClr val="A4A3A4"/>
          </p15:clr>
        </p15:guide>
        <p15:guide id="10" pos="14243" userDrawn="1">
          <p15:clr>
            <a:srgbClr val="A4A3A4"/>
          </p15:clr>
        </p15:guide>
        <p15:guide id="11" pos="14580" userDrawn="1">
          <p15:clr>
            <a:srgbClr val="A4A3A4"/>
          </p15:clr>
        </p15:guide>
        <p15:guide id="12" pos="189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6070"/>
    <a:srgbClr val="D3AB02"/>
    <a:srgbClr val="C09202"/>
    <a:srgbClr val="6D934E"/>
    <a:srgbClr val="703148"/>
    <a:srgbClr val="D3BB17"/>
    <a:srgbClr val="702804"/>
    <a:srgbClr val="749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65" autoAdjust="0"/>
    <p:restoredTop sz="94660"/>
  </p:normalViewPr>
  <p:slideViewPr>
    <p:cSldViewPr>
      <p:cViewPr>
        <p:scale>
          <a:sx n="10" d="100"/>
          <a:sy n="10" d="100"/>
        </p:scale>
        <p:origin x="3034" y="571"/>
      </p:cViewPr>
      <p:guideLst>
        <p:guide orient="horz" pos="26624"/>
        <p:guide orient="horz" pos="7509"/>
        <p:guide orient="horz" pos="4710"/>
        <p:guide orient="horz" pos="8329"/>
        <p:guide pos="506"/>
        <p:guide pos="4860"/>
        <p:guide pos="5198"/>
        <p:guide pos="9551"/>
        <p:guide pos="9889"/>
        <p:guide pos="14243"/>
        <p:guide pos="14580"/>
        <p:guide pos="1893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02BBF86-C6F7-148E-40C4-D2170306601E}"/>
              </a:ext>
            </a:extLst>
          </p:cNvPr>
          <p:cNvSpPr>
            <a:spLocks noGrp="1" noChangeArrowheads="1"/>
          </p:cNvSpPr>
          <p:nvPr>
            <p:ph type="hdr" sz="quarter"/>
          </p:nvPr>
        </p:nvSpPr>
        <p:spPr bwMode="auto">
          <a:xfrm>
            <a:off x="0" y="0"/>
            <a:ext cx="3022600" cy="485775"/>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defTabSz="896938">
              <a:defRPr sz="1200">
                <a:latin typeface="Times New Roman" pitchFamily="1" charset="0"/>
              </a:defRPr>
            </a:lvl1pPr>
          </a:lstStyle>
          <a:p>
            <a:pPr>
              <a:defRPr/>
            </a:pPr>
            <a:endParaRPr lang="en-AU"/>
          </a:p>
        </p:txBody>
      </p:sp>
      <p:sp>
        <p:nvSpPr>
          <p:cNvPr id="4099" name="Rectangle 3">
            <a:extLst>
              <a:ext uri="{FF2B5EF4-FFF2-40B4-BE49-F238E27FC236}">
                <a16:creationId xmlns:a16="http://schemas.microsoft.com/office/drawing/2014/main" id="{6317993E-8458-FD59-3F9D-627E2A706161}"/>
              </a:ext>
            </a:extLst>
          </p:cNvPr>
          <p:cNvSpPr>
            <a:spLocks noGrp="1" noChangeArrowheads="1"/>
          </p:cNvSpPr>
          <p:nvPr>
            <p:ph type="dt" sz="quarter" idx="1"/>
          </p:nvPr>
        </p:nvSpPr>
        <p:spPr bwMode="auto">
          <a:xfrm>
            <a:off x="3929063" y="0"/>
            <a:ext cx="3095625" cy="485775"/>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algn="r" defTabSz="896938">
              <a:defRPr sz="1200">
                <a:latin typeface="Times New Roman" pitchFamily="1" charset="0"/>
              </a:defRPr>
            </a:lvl1pPr>
          </a:lstStyle>
          <a:p>
            <a:pPr>
              <a:defRPr/>
            </a:pPr>
            <a:endParaRPr lang="en-AU"/>
          </a:p>
        </p:txBody>
      </p:sp>
      <p:sp>
        <p:nvSpPr>
          <p:cNvPr id="4100" name="Rectangle 4">
            <a:extLst>
              <a:ext uri="{FF2B5EF4-FFF2-40B4-BE49-F238E27FC236}">
                <a16:creationId xmlns:a16="http://schemas.microsoft.com/office/drawing/2014/main" id="{4049AD70-E7DA-EAD6-FBDF-82310A01CA4C}"/>
              </a:ext>
            </a:extLst>
          </p:cNvPr>
          <p:cNvSpPr>
            <a:spLocks noGrp="1" noChangeArrowheads="1"/>
          </p:cNvSpPr>
          <p:nvPr>
            <p:ph type="ftr" sz="quarter" idx="2"/>
          </p:nvPr>
        </p:nvSpPr>
        <p:spPr bwMode="auto">
          <a:xfrm>
            <a:off x="0" y="8809038"/>
            <a:ext cx="3022600" cy="484187"/>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defTabSz="896938">
              <a:defRPr sz="1200">
                <a:latin typeface="Times New Roman" pitchFamily="1" charset="0"/>
              </a:defRPr>
            </a:lvl1pPr>
          </a:lstStyle>
          <a:p>
            <a:pPr>
              <a:defRPr/>
            </a:pPr>
            <a:endParaRPr lang="en-AU"/>
          </a:p>
        </p:txBody>
      </p:sp>
      <p:sp>
        <p:nvSpPr>
          <p:cNvPr id="4101" name="Rectangle 5">
            <a:extLst>
              <a:ext uri="{FF2B5EF4-FFF2-40B4-BE49-F238E27FC236}">
                <a16:creationId xmlns:a16="http://schemas.microsoft.com/office/drawing/2014/main" id="{8679F76F-4B3B-4C3C-D00B-E86B34B30C7F}"/>
              </a:ext>
            </a:extLst>
          </p:cNvPr>
          <p:cNvSpPr>
            <a:spLocks noGrp="1" noChangeArrowheads="1"/>
          </p:cNvSpPr>
          <p:nvPr>
            <p:ph type="sldNum" sz="quarter" idx="3"/>
          </p:nvPr>
        </p:nvSpPr>
        <p:spPr bwMode="auto">
          <a:xfrm>
            <a:off x="3929063" y="8809038"/>
            <a:ext cx="3095625" cy="484187"/>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algn="r" defTabSz="896938">
              <a:defRPr sz="1200"/>
            </a:lvl1pPr>
          </a:lstStyle>
          <a:p>
            <a:pPr>
              <a:defRPr/>
            </a:pPr>
            <a:fld id="{F53F06C6-3615-4FF8-90B7-28A76E9BF6F0}" type="slidenum">
              <a:rPr lang="en-AU" altLang="en-US"/>
              <a:pPr>
                <a:defRPr/>
              </a:pPr>
              <a:t>‹#›</a:t>
            </a:fld>
            <a:endParaRPr lang="en-AU"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C445B73-B3D8-DB71-B769-397B4F59B2BB}"/>
              </a:ext>
            </a:extLst>
          </p:cNvPr>
          <p:cNvSpPr>
            <a:spLocks noGrp="1" noChangeArrowheads="1"/>
          </p:cNvSpPr>
          <p:nvPr>
            <p:ph type="hdr" sz="quarter"/>
          </p:nvPr>
        </p:nvSpPr>
        <p:spPr bwMode="auto">
          <a:xfrm>
            <a:off x="0" y="0"/>
            <a:ext cx="3022600" cy="485775"/>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defTabSz="896938">
              <a:defRPr sz="1200">
                <a:latin typeface="Times New Roman" pitchFamily="1" charset="0"/>
              </a:defRPr>
            </a:lvl1pPr>
          </a:lstStyle>
          <a:p>
            <a:pPr>
              <a:defRPr/>
            </a:pPr>
            <a:endParaRPr lang="en-AU"/>
          </a:p>
        </p:txBody>
      </p:sp>
      <p:sp>
        <p:nvSpPr>
          <p:cNvPr id="3075" name="Rectangle 3">
            <a:extLst>
              <a:ext uri="{FF2B5EF4-FFF2-40B4-BE49-F238E27FC236}">
                <a16:creationId xmlns:a16="http://schemas.microsoft.com/office/drawing/2014/main" id="{58795B38-F271-EF36-6B5C-259665E0EF71}"/>
              </a:ext>
            </a:extLst>
          </p:cNvPr>
          <p:cNvSpPr>
            <a:spLocks noGrp="1" noChangeArrowheads="1"/>
          </p:cNvSpPr>
          <p:nvPr>
            <p:ph type="dt" idx="1"/>
          </p:nvPr>
        </p:nvSpPr>
        <p:spPr bwMode="auto">
          <a:xfrm>
            <a:off x="3929063" y="0"/>
            <a:ext cx="3095625" cy="485775"/>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algn="r" defTabSz="896938">
              <a:defRPr sz="1200">
                <a:latin typeface="Times New Roman" pitchFamily="1" charset="0"/>
              </a:defRPr>
            </a:lvl1pPr>
          </a:lstStyle>
          <a:p>
            <a:pPr>
              <a:defRPr/>
            </a:pPr>
            <a:endParaRPr lang="en-AU"/>
          </a:p>
        </p:txBody>
      </p:sp>
      <p:sp>
        <p:nvSpPr>
          <p:cNvPr id="2052" name="Rectangle 4">
            <a:extLst>
              <a:ext uri="{FF2B5EF4-FFF2-40B4-BE49-F238E27FC236}">
                <a16:creationId xmlns:a16="http://schemas.microsoft.com/office/drawing/2014/main" id="{AB340F81-9E9D-D319-7E4D-5D18B67AFFA3}"/>
              </a:ext>
            </a:extLst>
          </p:cNvPr>
          <p:cNvSpPr>
            <a:spLocks noGrp="1" noRot="1" noChangeAspect="1" noChangeArrowheads="1" noTextEdit="1"/>
          </p:cNvSpPr>
          <p:nvPr>
            <p:ph type="sldImg" idx="2"/>
          </p:nvPr>
        </p:nvSpPr>
        <p:spPr bwMode="auto">
          <a:xfrm>
            <a:off x="2257425" y="693738"/>
            <a:ext cx="2438400" cy="3467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6FF58C54-FF74-B9F9-81F1-8FC7F13A8151}"/>
              </a:ext>
            </a:extLst>
          </p:cNvPr>
          <p:cNvSpPr>
            <a:spLocks noGrp="1" noChangeArrowheads="1"/>
          </p:cNvSpPr>
          <p:nvPr>
            <p:ph type="body" sz="quarter" idx="3"/>
          </p:nvPr>
        </p:nvSpPr>
        <p:spPr bwMode="auto">
          <a:xfrm>
            <a:off x="906463" y="4438650"/>
            <a:ext cx="5137150" cy="4160838"/>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a:extLst>
              <a:ext uri="{FF2B5EF4-FFF2-40B4-BE49-F238E27FC236}">
                <a16:creationId xmlns:a16="http://schemas.microsoft.com/office/drawing/2014/main" id="{77F2738D-07C6-E758-AEE1-054D6A15B356}"/>
              </a:ext>
            </a:extLst>
          </p:cNvPr>
          <p:cNvSpPr>
            <a:spLocks noGrp="1" noChangeArrowheads="1"/>
          </p:cNvSpPr>
          <p:nvPr>
            <p:ph type="ftr" sz="quarter" idx="4"/>
          </p:nvPr>
        </p:nvSpPr>
        <p:spPr bwMode="auto">
          <a:xfrm>
            <a:off x="0" y="8809038"/>
            <a:ext cx="3022600" cy="484187"/>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defTabSz="896938">
              <a:defRPr sz="1200">
                <a:latin typeface="Times New Roman" pitchFamily="1" charset="0"/>
              </a:defRPr>
            </a:lvl1pPr>
          </a:lstStyle>
          <a:p>
            <a:pPr>
              <a:defRPr/>
            </a:pPr>
            <a:endParaRPr lang="en-AU"/>
          </a:p>
        </p:txBody>
      </p:sp>
      <p:sp>
        <p:nvSpPr>
          <p:cNvPr id="3079" name="Rectangle 7">
            <a:extLst>
              <a:ext uri="{FF2B5EF4-FFF2-40B4-BE49-F238E27FC236}">
                <a16:creationId xmlns:a16="http://schemas.microsoft.com/office/drawing/2014/main" id="{49796F89-21DD-D7C4-BBC2-D7C7822FC87A}"/>
              </a:ext>
            </a:extLst>
          </p:cNvPr>
          <p:cNvSpPr>
            <a:spLocks noGrp="1" noChangeArrowheads="1"/>
          </p:cNvSpPr>
          <p:nvPr>
            <p:ph type="sldNum" sz="quarter" idx="5"/>
          </p:nvPr>
        </p:nvSpPr>
        <p:spPr bwMode="auto">
          <a:xfrm>
            <a:off x="3929063" y="8809038"/>
            <a:ext cx="3095625" cy="484187"/>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algn="r" defTabSz="896938">
              <a:defRPr sz="1200"/>
            </a:lvl1pPr>
          </a:lstStyle>
          <a:p>
            <a:pPr>
              <a:defRPr/>
            </a:pPr>
            <a:fld id="{6D2A4A4F-BFE3-4D2A-B232-15D8FEE618B8}"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15022" y="13634721"/>
            <a:ext cx="26230957" cy="9408159"/>
          </a:xfrm>
        </p:spPr>
        <p:txBody>
          <a:bodyPr/>
          <a:lstStyle/>
          <a:p>
            <a:r>
              <a:rPr lang="en-US"/>
              <a:t>Click to edit Master title style</a:t>
            </a:r>
            <a:endParaRPr lang="en-GB"/>
          </a:p>
        </p:txBody>
      </p:sp>
      <p:sp>
        <p:nvSpPr>
          <p:cNvPr id="3" name="Subtitle 2"/>
          <p:cNvSpPr>
            <a:spLocks noGrp="1"/>
          </p:cNvSpPr>
          <p:nvPr>
            <p:ph type="subTitle" idx="1"/>
          </p:nvPr>
        </p:nvSpPr>
        <p:spPr>
          <a:xfrm>
            <a:off x="4628928" y="24871680"/>
            <a:ext cx="21603146" cy="1121664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ECB03A29-ABE3-BE82-D8C8-4C92A34EB8F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52DCD69-0D6D-F46C-E56F-AA01EF0A7F2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31D7D65-2759-CC33-8DB2-7D3CC8A35F24}"/>
              </a:ext>
            </a:extLst>
          </p:cNvPr>
          <p:cNvSpPr>
            <a:spLocks noGrp="1" noChangeArrowheads="1"/>
          </p:cNvSpPr>
          <p:nvPr>
            <p:ph type="sldNum" sz="quarter" idx="12"/>
          </p:nvPr>
        </p:nvSpPr>
        <p:spPr>
          <a:ln/>
        </p:spPr>
        <p:txBody>
          <a:bodyPr/>
          <a:lstStyle>
            <a:lvl1pPr>
              <a:defRPr/>
            </a:lvl1pPr>
          </a:lstStyle>
          <a:p>
            <a:pPr>
              <a:defRPr/>
            </a:pPr>
            <a:fld id="{FEC6907B-E27D-4F66-ACF3-C99DF6130D51}" type="slidenum">
              <a:rPr lang="en-US" altLang="en-US"/>
              <a:pPr>
                <a:defRPr/>
              </a:pPr>
              <a:t>‹#›</a:t>
            </a:fld>
            <a:endParaRPr lang="en-US" altLang="en-US"/>
          </a:p>
        </p:txBody>
      </p:sp>
    </p:spTree>
    <p:extLst>
      <p:ext uri="{BB962C8B-B14F-4D97-AF65-F5344CB8AC3E}">
        <p14:creationId xmlns:p14="http://schemas.microsoft.com/office/powerpoint/2010/main" val="111700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350E4A1D-9BE2-027C-1267-31F7753FD1C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B5AB721-C0F2-307B-532D-0FC4F4B42F4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7E7DA52-BC9D-010E-C294-31F7B8A3B5D4}"/>
              </a:ext>
            </a:extLst>
          </p:cNvPr>
          <p:cNvSpPr>
            <a:spLocks noGrp="1" noChangeArrowheads="1"/>
          </p:cNvSpPr>
          <p:nvPr>
            <p:ph type="sldNum" sz="quarter" idx="12"/>
          </p:nvPr>
        </p:nvSpPr>
        <p:spPr>
          <a:ln/>
        </p:spPr>
        <p:txBody>
          <a:bodyPr/>
          <a:lstStyle>
            <a:lvl1pPr>
              <a:defRPr/>
            </a:lvl1pPr>
          </a:lstStyle>
          <a:p>
            <a:pPr>
              <a:defRPr/>
            </a:pPr>
            <a:fld id="{8CE3A459-B077-4434-B6AC-B6575A130ECA}" type="slidenum">
              <a:rPr lang="en-US" altLang="en-US"/>
              <a:pPr>
                <a:defRPr/>
              </a:pPr>
              <a:t>‹#›</a:t>
            </a:fld>
            <a:endParaRPr lang="en-US" altLang="en-US"/>
          </a:p>
        </p:txBody>
      </p:sp>
    </p:spTree>
    <p:extLst>
      <p:ext uri="{BB962C8B-B14F-4D97-AF65-F5344CB8AC3E}">
        <p14:creationId xmlns:p14="http://schemas.microsoft.com/office/powerpoint/2010/main" val="191749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88240" y="3901440"/>
            <a:ext cx="6557739" cy="3511296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315021" y="3901440"/>
            <a:ext cx="19566062" cy="351129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F36BC80-A642-1128-D934-6973742C44C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9420CE0-B5ED-5B87-FA08-405A0F92D61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73D1F0-052C-9F5E-9282-46F3D074736C}"/>
              </a:ext>
            </a:extLst>
          </p:cNvPr>
          <p:cNvSpPr>
            <a:spLocks noGrp="1" noChangeArrowheads="1"/>
          </p:cNvSpPr>
          <p:nvPr>
            <p:ph type="sldNum" sz="quarter" idx="12"/>
          </p:nvPr>
        </p:nvSpPr>
        <p:spPr>
          <a:ln/>
        </p:spPr>
        <p:txBody>
          <a:bodyPr/>
          <a:lstStyle>
            <a:lvl1pPr>
              <a:defRPr/>
            </a:lvl1pPr>
          </a:lstStyle>
          <a:p>
            <a:pPr>
              <a:defRPr/>
            </a:pPr>
            <a:fld id="{ACD27F85-363A-44ED-A499-532B64E4A271}" type="slidenum">
              <a:rPr lang="en-US" altLang="en-US"/>
              <a:pPr>
                <a:defRPr/>
              </a:pPr>
              <a:t>‹#›</a:t>
            </a:fld>
            <a:endParaRPr lang="en-US" altLang="en-US"/>
          </a:p>
        </p:txBody>
      </p:sp>
    </p:spTree>
    <p:extLst>
      <p:ext uri="{BB962C8B-B14F-4D97-AF65-F5344CB8AC3E}">
        <p14:creationId xmlns:p14="http://schemas.microsoft.com/office/powerpoint/2010/main" val="62301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1CC254B-0496-4431-0858-12FB42FAEA8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006BA7B-C205-C53F-0DE4-E3F0143757F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D989E82-EF50-2C21-FD66-A00C499EBF72}"/>
              </a:ext>
            </a:extLst>
          </p:cNvPr>
          <p:cNvSpPr>
            <a:spLocks noGrp="1" noChangeArrowheads="1"/>
          </p:cNvSpPr>
          <p:nvPr>
            <p:ph type="sldNum" sz="quarter" idx="12"/>
          </p:nvPr>
        </p:nvSpPr>
        <p:spPr>
          <a:ln/>
        </p:spPr>
        <p:txBody>
          <a:bodyPr/>
          <a:lstStyle>
            <a:lvl1pPr>
              <a:defRPr/>
            </a:lvl1pPr>
          </a:lstStyle>
          <a:p>
            <a:pPr>
              <a:defRPr/>
            </a:pPr>
            <a:fld id="{B65F8436-F685-496A-8540-8619AA9623B9}" type="slidenum">
              <a:rPr lang="en-US" altLang="en-US"/>
              <a:pPr>
                <a:defRPr/>
              </a:pPr>
              <a:t>‹#›</a:t>
            </a:fld>
            <a:endParaRPr lang="en-US" altLang="en-US"/>
          </a:p>
        </p:txBody>
      </p:sp>
    </p:spTree>
    <p:extLst>
      <p:ext uri="{BB962C8B-B14F-4D97-AF65-F5344CB8AC3E}">
        <p14:creationId xmlns:p14="http://schemas.microsoft.com/office/powerpoint/2010/main" val="127967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37804" y="28204160"/>
            <a:ext cx="26232074" cy="8717281"/>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437804" y="18604089"/>
            <a:ext cx="26232074" cy="960007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46B14AC-E414-C98E-8D4E-60F0AC96C3A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FBD4A75-C083-9CE9-DAB5-F93747C360E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7BA27F6-102F-82D9-7409-0A2A4278051E}"/>
              </a:ext>
            </a:extLst>
          </p:cNvPr>
          <p:cNvSpPr>
            <a:spLocks noGrp="1" noChangeArrowheads="1"/>
          </p:cNvSpPr>
          <p:nvPr>
            <p:ph type="sldNum" sz="quarter" idx="12"/>
          </p:nvPr>
        </p:nvSpPr>
        <p:spPr>
          <a:ln/>
        </p:spPr>
        <p:txBody>
          <a:bodyPr/>
          <a:lstStyle>
            <a:lvl1pPr>
              <a:defRPr/>
            </a:lvl1pPr>
          </a:lstStyle>
          <a:p>
            <a:pPr>
              <a:defRPr/>
            </a:pPr>
            <a:fld id="{2D8C9F55-E4D9-43C0-A557-1687BE98D6A1}" type="slidenum">
              <a:rPr lang="en-US" altLang="en-US"/>
              <a:pPr>
                <a:defRPr/>
              </a:pPr>
              <a:t>‹#›</a:t>
            </a:fld>
            <a:endParaRPr lang="en-US" altLang="en-US"/>
          </a:p>
        </p:txBody>
      </p:sp>
    </p:spTree>
    <p:extLst>
      <p:ext uri="{BB962C8B-B14F-4D97-AF65-F5344CB8AC3E}">
        <p14:creationId xmlns:p14="http://schemas.microsoft.com/office/powerpoint/2010/main" val="103709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315022" y="12679680"/>
            <a:ext cx="13061900" cy="263347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484079" y="12679680"/>
            <a:ext cx="13061900" cy="263347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5F844C0B-0647-AEDA-C26C-28DAD4BDA16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0C0270F-D4C7-CD40-C09D-538F8CF9C5E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937B6886-3B25-3B5E-EE92-6DB6EAFDBC76}"/>
              </a:ext>
            </a:extLst>
          </p:cNvPr>
          <p:cNvSpPr>
            <a:spLocks noGrp="1" noChangeArrowheads="1"/>
          </p:cNvSpPr>
          <p:nvPr>
            <p:ph type="sldNum" sz="quarter" idx="12"/>
          </p:nvPr>
        </p:nvSpPr>
        <p:spPr>
          <a:ln/>
        </p:spPr>
        <p:txBody>
          <a:bodyPr/>
          <a:lstStyle>
            <a:lvl1pPr>
              <a:defRPr/>
            </a:lvl1pPr>
          </a:lstStyle>
          <a:p>
            <a:pPr>
              <a:defRPr/>
            </a:pPr>
            <a:fld id="{EF659D28-5A98-4075-B2C3-AFB7D2B41E3D}" type="slidenum">
              <a:rPr lang="en-US" altLang="en-US"/>
              <a:pPr>
                <a:defRPr/>
              </a:pPr>
              <a:t>‹#›</a:t>
            </a:fld>
            <a:endParaRPr lang="en-US" altLang="en-US"/>
          </a:p>
        </p:txBody>
      </p:sp>
    </p:spTree>
    <p:extLst>
      <p:ext uri="{BB962C8B-B14F-4D97-AF65-F5344CB8AC3E}">
        <p14:creationId xmlns:p14="http://schemas.microsoft.com/office/powerpoint/2010/main" val="255617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42604" y="1758810"/>
            <a:ext cx="27775793" cy="73152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42603" y="9825849"/>
            <a:ext cx="13635633" cy="40933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42603" y="13919202"/>
            <a:ext cx="13635633" cy="252893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677183" y="9825849"/>
            <a:ext cx="13641214" cy="40933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677183" y="13919202"/>
            <a:ext cx="13641214" cy="252893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69D59883-BECE-BC9D-FBE1-544CAA78222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2046D98A-CAB9-E2DC-CEF6-67308E78488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4AB092E4-7043-D1D5-FB51-609A1EA273F3}"/>
              </a:ext>
            </a:extLst>
          </p:cNvPr>
          <p:cNvSpPr>
            <a:spLocks noGrp="1" noChangeArrowheads="1"/>
          </p:cNvSpPr>
          <p:nvPr>
            <p:ph type="sldNum" sz="quarter" idx="12"/>
          </p:nvPr>
        </p:nvSpPr>
        <p:spPr>
          <a:ln/>
        </p:spPr>
        <p:txBody>
          <a:bodyPr/>
          <a:lstStyle>
            <a:lvl1pPr>
              <a:defRPr/>
            </a:lvl1pPr>
          </a:lstStyle>
          <a:p>
            <a:pPr>
              <a:defRPr/>
            </a:pPr>
            <a:fld id="{8C7821ED-AB45-4467-8F03-28FF566BAE9C}" type="slidenum">
              <a:rPr lang="en-US" altLang="en-US"/>
              <a:pPr>
                <a:defRPr/>
              </a:pPr>
              <a:t>‹#›</a:t>
            </a:fld>
            <a:endParaRPr lang="en-US" altLang="en-US"/>
          </a:p>
        </p:txBody>
      </p:sp>
    </p:spTree>
    <p:extLst>
      <p:ext uri="{BB962C8B-B14F-4D97-AF65-F5344CB8AC3E}">
        <p14:creationId xmlns:p14="http://schemas.microsoft.com/office/powerpoint/2010/main" val="3832051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B42081AC-061C-08C8-6479-89DBD38A176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8360D05B-B961-8A9C-0764-2A19E51DA67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FB7BCCB4-F092-9ED5-5728-741EDA9D726F}"/>
              </a:ext>
            </a:extLst>
          </p:cNvPr>
          <p:cNvSpPr>
            <a:spLocks noGrp="1" noChangeArrowheads="1"/>
          </p:cNvSpPr>
          <p:nvPr>
            <p:ph type="sldNum" sz="quarter" idx="12"/>
          </p:nvPr>
        </p:nvSpPr>
        <p:spPr>
          <a:ln/>
        </p:spPr>
        <p:txBody>
          <a:bodyPr/>
          <a:lstStyle>
            <a:lvl1pPr>
              <a:defRPr/>
            </a:lvl1pPr>
          </a:lstStyle>
          <a:p>
            <a:pPr>
              <a:defRPr/>
            </a:pPr>
            <a:fld id="{2B715BD2-02D8-43CC-ABC1-2AC1AB8BCA22}" type="slidenum">
              <a:rPr lang="en-US" altLang="en-US"/>
              <a:pPr>
                <a:defRPr/>
              </a:pPr>
              <a:t>‹#›</a:t>
            </a:fld>
            <a:endParaRPr lang="en-US" altLang="en-US"/>
          </a:p>
        </p:txBody>
      </p:sp>
    </p:spTree>
    <p:extLst>
      <p:ext uri="{BB962C8B-B14F-4D97-AF65-F5344CB8AC3E}">
        <p14:creationId xmlns:p14="http://schemas.microsoft.com/office/powerpoint/2010/main" val="93592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D48DB88-D08B-B95A-BEF9-943681441D3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D91CF09B-21F8-D16B-A2F3-647C9C25596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59C09633-AE5A-C059-D100-4C00B82454C7}"/>
              </a:ext>
            </a:extLst>
          </p:cNvPr>
          <p:cNvSpPr>
            <a:spLocks noGrp="1" noChangeArrowheads="1"/>
          </p:cNvSpPr>
          <p:nvPr>
            <p:ph type="sldNum" sz="quarter" idx="12"/>
          </p:nvPr>
        </p:nvSpPr>
        <p:spPr>
          <a:ln/>
        </p:spPr>
        <p:txBody>
          <a:bodyPr/>
          <a:lstStyle>
            <a:lvl1pPr>
              <a:defRPr/>
            </a:lvl1pPr>
          </a:lstStyle>
          <a:p>
            <a:pPr>
              <a:defRPr/>
            </a:pPr>
            <a:fld id="{BB817A9F-3D93-4A02-9E01-95D8572192C3}" type="slidenum">
              <a:rPr lang="en-US" altLang="en-US"/>
              <a:pPr>
                <a:defRPr/>
              </a:pPr>
              <a:t>‹#›</a:t>
            </a:fld>
            <a:endParaRPr lang="en-US" altLang="en-US"/>
          </a:p>
        </p:txBody>
      </p:sp>
    </p:spTree>
    <p:extLst>
      <p:ext uri="{BB962C8B-B14F-4D97-AF65-F5344CB8AC3E}">
        <p14:creationId xmlns:p14="http://schemas.microsoft.com/office/powerpoint/2010/main" val="183412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42603" y="1747521"/>
            <a:ext cx="10153055" cy="743712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2066240" y="1747520"/>
            <a:ext cx="17252156" cy="374610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42603" y="9184641"/>
            <a:ext cx="10153055" cy="3002392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8912DC6-8BCC-DB59-C226-52894170BFC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23BCAA35-1E34-6E1E-F727-CEFAAF81643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4A54D36-DACE-C5E2-FDF7-66FDEABA583C}"/>
              </a:ext>
            </a:extLst>
          </p:cNvPr>
          <p:cNvSpPr>
            <a:spLocks noGrp="1" noChangeArrowheads="1"/>
          </p:cNvSpPr>
          <p:nvPr>
            <p:ph type="sldNum" sz="quarter" idx="12"/>
          </p:nvPr>
        </p:nvSpPr>
        <p:spPr>
          <a:ln/>
        </p:spPr>
        <p:txBody>
          <a:bodyPr/>
          <a:lstStyle>
            <a:lvl1pPr>
              <a:defRPr/>
            </a:lvl1pPr>
          </a:lstStyle>
          <a:p>
            <a:pPr>
              <a:defRPr/>
            </a:pPr>
            <a:fld id="{F62636C6-33B2-4C70-B7CE-2643105C2D68}" type="slidenum">
              <a:rPr lang="en-US" altLang="en-US"/>
              <a:pPr>
                <a:defRPr/>
              </a:pPr>
              <a:t>‹#›</a:t>
            </a:fld>
            <a:endParaRPr lang="en-US" altLang="en-US"/>
          </a:p>
        </p:txBody>
      </p:sp>
    </p:spTree>
    <p:extLst>
      <p:ext uri="{BB962C8B-B14F-4D97-AF65-F5344CB8AC3E}">
        <p14:creationId xmlns:p14="http://schemas.microsoft.com/office/powerpoint/2010/main" val="212685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48748" y="30723841"/>
            <a:ext cx="18516823" cy="3628250"/>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6048748" y="3921761"/>
            <a:ext cx="18516823" cy="263347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6048748" y="34352091"/>
            <a:ext cx="18516823" cy="51499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B7D96EB-7664-205F-D944-1B1A42CFCC9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276B854-6CC6-8944-B589-8F642FFDCF0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8AEC5ACF-CD7A-63A6-448C-BA22964E0306}"/>
              </a:ext>
            </a:extLst>
          </p:cNvPr>
          <p:cNvSpPr>
            <a:spLocks noGrp="1" noChangeArrowheads="1"/>
          </p:cNvSpPr>
          <p:nvPr>
            <p:ph type="sldNum" sz="quarter" idx="12"/>
          </p:nvPr>
        </p:nvSpPr>
        <p:spPr>
          <a:ln/>
        </p:spPr>
        <p:txBody>
          <a:bodyPr/>
          <a:lstStyle>
            <a:lvl1pPr>
              <a:defRPr/>
            </a:lvl1pPr>
          </a:lstStyle>
          <a:p>
            <a:pPr>
              <a:defRPr/>
            </a:pPr>
            <a:fld id="{A6B0A71F-9249-492E-8A45-C196739C8B5C}" type="slidenum">
              <a:rPr lang="en-US" altLang="en-US"/>
              <a:pPr>
                <a:defRPr/>
              </a:pPr>
              <a:t>‹#›</a:t>
            </a:fld>
            <a:endParaRPr lang="en-US" altLang="en-US"/>
          </a:p>
        </p:txBody>
      </p:sp>
    </p:spTree>
    <p:extLst>
      <p:ext uri="{BB962C8B-B14F-4D97-AF65-F5344CB8AC3E}">
        <p14:creationId xmlns:p14="http://schemas.microsoft.com/office/powerpoint/2010/main" val="16819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59B9489-145A-5726-39C0-DC2DCD221BC1}"/>
              </a:ext>
            </a:extLst>
          </p:cNvPr>
          <p:cNvSpPr>
            <a:spLocks noGrp="1" noChangeArrowheads="1"/>
          </p:cNvSpPr>
          <p:nvPr>
            <p:ph type="title"/>
          </p:nvPr>
        </p:nvSpPr>
        <p:spPr bwMode="auto">
          <a:xfrm>
            <a:off x="2315022" y="3901440"/>
            <a:ext cx="26230957"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6714" tIns="213357" rIns="426714" bIns="213357"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02AD031-70EB-0E0B-6B0B-E2BAE4B5DCF8}"/>
              </a:ext>
            </a:extLst>
          </p:cNvPr>
          <p:cNvSpPr>
            <a:spLocks noGrp="1" noChangeArrowheads="1"/>
          </p:cNvSpPr>
          <p:nvPr>
            <p:ph type="body" idx="1"/>
          </p:nvPr>
        </p:nvSpPr>
        <p:spPr bwMode="auto">
          <a:xfrm>
            <a:off x="2315022" y="12679680"/>
            <a:ext cx="26230957" cy="2633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6714" tIns="213357" rIns="426714" bIns="21335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07822E6-4B1D-A5F3-4B53-5B3DD751A2F9}"/>
              </a:ext>
            </a:extLst>
          </p:cNvPr>
          <p:cNvSpPr>
            <a:spLocks noGrp="1" noChangeArrowheads="1"/>
          </p:cNvSpPr>
          <p:nvPr>
            <p:ph type="dt" sz="half" idx="2"/>
          </p:nvPr>
        </p:nvSpPr>
        <p:spPr bwMode="auto">
          <a:xfrm>
            <a:off x="2315021" y="39989760"/>
            <a:ext cx="6429375" cy="2926080"/>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a:defRPr sz="6500"/>
            </a:lvl1pPr>
          </a:lstStyle>
          <a:p>
            <a:pPr>
              <a:defRPr/>
            </a:pPr>
            <a:endParaRPr lang="en-US" altLang="en-US"/>
          </a:p>
        </p:txBody>
      </p:sp>
      <p:sp>
        <p:nvSpPr>
          <p:cNvPr id="1029" name="Rectangle 5">
            <a:extLst>
              <a:ext uri="{FF2B5EF4-FFF2-40B4-BE49-F238E27FC236}">
                <a16:creationId xmlns:a16="http://schemas.microsoft.com/office/drawing/2014/main" id="{612726ED-A746-FC7D-2BF7-D55FC8178BD7}"/>
              </a:ext>
            </a:extLst>
          </p:cNvPr>
          <p:cNvSpPr>
            <a:spLocks noGrp="1" noChangeArrowheads="1"/>
          </p:cNvSpPr>
          <p:nvPr>
            <p:ph type="ftr" sz="quarter" idx="3"/>
          </p:nvPr>
        </p:nvSpPr>
        <p:spPr bwMode="auto">
          <a:xfrm>
            <a:off x="10543729" y="39989760"/>
            <a:ext cx="9773543" cy="2926080"/>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algn="ctr">
              <a:defRPr sz="6500"/>
            </a:lvl1pPr>
          </a:lstStyle>
          <a:p>
            <a:pPr>
              <a:defRPr/>
            </a:pPr>
            <a:endParaRPr lang="en-US" altLang="en-US"/>
          </a:p>
        </p:txBody>
      </p:sp>
      <p:sp>
        <p:nvSpPr>
          <p:cNvPr id="1030" name="Rectangle 6">
            <a:extLst>
              <a:ext uri="{FF2B5EF4-FFF2-40B4-BE49-F238E27FC236}">
                <a16:creationId xmlns:a16="http://schemas.microsoft.com/office/drawing/2014/main" id="{C739CF42-D809-CAD8-B6E2-8144A569D9BD}"/>
              </a:ext>
            </a:extLst>
          </p:cNvPr>
          <p:cNvSpPr>
            <a:spLocks noGrp="1" noChangeArrowheads="1"/>
          </p:cNvSpPr>
          <p:nvPr>
            <p:ph type="sldNum" sz="quarter" idx="4"/>
          </p:nvPr>
        </p:nvSpPr>
        <p:spPr bwMode="auto">
          <a:xfrm>
            <a:off x="22116604" y="39989760"/>
            <a:ext cx="6429375" cy="2926080"/>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algn="r">
              <a:defRPr sz="6500"/>
            </a:lvl1pPr>
          </a:lstStyle>
          <a:p>
            <a:pPr>
              <a:defRPr/>
            </a:pPr>
            <a:fld id="{BC58E347-D90C-4B0F-8962-F6D13031CB08}" type="slidenum">
              <a:rPr lang="en-US" altLang="en-US"/>
              <a:pPr>
                <a:defRPr/>
              </a:pPr>
              <a:t>‹#›</a:t>
            </a:fld>
            <a:endParaRPr lang="en-US" altLang="en-US"/>
          </a:p>
        </p:txBody>
      </p:sp>
      <p:sp>
        <p:nvSpPr>
          <p:cNvPr id="1031" name="Rectangle 11">
            <a:extLst>
              <a:ext uri="{FF2B5EF4-FFF2-40B4-BE49-F238E27FC236}">
                <a16:creationId xmlns:a16="http://schemas.microsoft.com/office/drawing/2014/main" id="{CCC3348E-2F26-7516-DC65-DA24C806593A}"/>
              </a:ext>
            </a:extLst>
          </p:cNvPr>
          <p:cNvSpPr>
            <a:spLocks noChangeArrowheads="1"/>
          </p:cNvSpPr>
          <p:nvPr userDrawn="1"/>
        </p:nvSpPr>
        <p:spPr bwMode="auto">
          <a:xfrm>
            <a:off x="0" y="0"/>
            <a:ext cx="30861000" cy="43891200"/>
          </a:xfrm>
          <a:prstGeom prst="rect">
            <a:avLst/>
          </a:prstGeom>
          <a:noFill/>
          <a:ln w="254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GB"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 charset="0"/>
        </a:defRPr>
      </a:lvl2pPr>
      <a:lvl3pPr algn="ctr" defTabSz="4267200" rtl="0" eaLnBrk="0" fontAlgn="base" hangingPunct="0">
        <a:spcBef>
          <a:spcPct val="0"/>
        </a:spcBef>
        <a:spcAft>
          <a:spcPct val="0"/>
        </a:spcAft>
        <a:defRPr sz="20500">
          <a:solidFill>
            <a:schemeClr val="tx2"/>
          </a:solidFill>
          <a:latin typeface="Times New Roman" pitchFamily="1" charset="0"/>
        </a:defRPr>
      </a:lvl3pPr>
      <a:lvl4pPr algn="ctr" defTabSz="4267200" rtl="0" eaLnBrk="0" fontAlgn="base" hangingPunct="0">
        <a:spcBef>
          <a:spcPct val="0"/>
        </a:spcBef>
        <a:spcAft>
          <a:spcPct val="0"/>
        </a:spcAft>
        <a:defRPr sz="20500">
          <a:solidFill>
            <a:schemeClr val="tx2"/>
          </a:solidFill>
          <a:latin typeface="Times New Roman" pitchFamily="1" charset="0"/>
        </a:defRPr>
      </a:lvl4pPr>
      <a:lvl5pPr algn="ctr" defTabSz="4267200" rtl="0" eaLnBrk="0" fontAlgn="base" hangingPunct="0">
        <a:spcBef>
          <a:spcPct val="0"/>
        </a:spcBef>
        <a:spcAft>
          <a:spcPct val="0"/>
        </a:spcAft>
        <a:defRPr sz="20500">
          <a:solidFill>
            <a:schemeClr val="tx2"/>
          </a:solidFill>
          <a:latin typeface="Times New Roman" pitchFamily="1" charset="0"/>
        </a:defRPr>
      </a:lvl5pPr>
      <a:lvl6pPr marL="457200" algn="ctr" defTabSz="4267200" rtl="0" eaLnBrk="0" fontAlgn="base" hangingPunct="0">
        <a:spcBef>
          <a:spcPct val="0"/>
        </a:spcBef>
        <a:spcAft>
          <a:spcPct val="0"/>
        </a:spcAft>
        <a:defRPr sz="20500">
          <a:solidFill>
            <a:schemeClr val="tx2"/>
          </a:solidFill>
          <a:latin typeface="Times New Roman" pitchFamily="1" charset="0"/>
        </a:defRPr>
      </a:lvl6pPr>
      <a:lvl7pPr marL="914400" algn="ctr" defTabSz="4267200" rtl="0" eaLnBrk="0" fontAlgn="base" hangingPunct="0">
        <a:spcBef>
          <a:spcPct val="0"/>
        </a:spcBef>
        <a:spcAft>
          <a:spcPct val="0"/>
        </a:spcAft>
        <a:defRPr sz="20500">
          <a:solidFill>
            <a:schemeClr val="tx2"/>
          </a:solidFill>
          <a:latin typeface="Times New Roman" pitchFamily="1" charset="0"/>
        </a:defRPr>
      </a:lvl7pPr>
      <a:lvl8pPr marL="1371600" algn="ctr" defTabSz="4267200" rtl="0" eaLnBrk="0" fontAlgn="base" hangingPunct="0">
        <a:spcBef>
          <a:spcPct val="0"/>
        </a:spcBef>
        <a:spcAft>
          <a:spcPct val="0"/>
        </a:spcAft>
        <a:defRPr sz="20500">
          <a:solidFill>
            <a:schemeClr val="tx2"/>
          </a:solidFill>
          <a:latin typeface="Times New Roman" pitchFamily="1" charset="0"/>
        </a:defRPr>
      </a:lvl8pPr>
      <a:lvl9pPr marL="1828800" algn="ctr" defTabSz="4267200" rtl="0" eaLnBrk="0" fontAlgn="base" hangingPunct="0">
        <a:spcBef>
          <a:spcPct val="0"/>
        </a:spcBef>
        <a:spcAft>
          <a:spcPct val="0"/>
        </a:spcAft>
        <a:defRPr sz="20500">
          <a:solidFill>
            <a:schemeClr val="tx2"/>
          </a:solidFill>
          <a:latin typeface="Times New Roman" pitchFamily="1" charset="0"/>
        </a:defRPr>
      </a:lvl9pPr>
    </p:titleStyle>
    <p:bodyStyle>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wikipedia.org/wiki/Model%E2%80%93view%E2%80%93viewmodel" TargetMode="External"/><Relationship Id="rId13" Type="http://schemas.openxmlformats.org/officeDocument/2006/relationships/image" Target="../media/image4.png"/><Relationship Id="rId3" Type="http://schemas.openxmlformats.org/officeDocument/2006/relationships/hyperlink" Target="https://tuhoclaptrinh.edu.vn/lap-trinh-ung-dung-di-dong-va-nhung-dieu-can-biet-687.html" TargetMode="External"/><Relationship Id="rId7" Type="http://schemas.openxmlformats.org/officeDocument/2006/relationships/hyperlink" Target="https://tuhoclaptrinh.edu.vn/gioi-thieu-ve-ngon-ngu-lap-trinh-kotlin-726.html" TargetMode="External"/><Relationship Id="rId12" Type="http://schemas.openxmlformats.org/officeDocument/2006/relationships/image" Target="../media/image3.png"/><Relationship Id="rId2" Type="http://schemas.openxmlformats.org/officeDocument/2006/relationships/image" Target="../media/image1.jpeg"/><Relationship Id="rId16"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hyperlink" Target="https://vi.wikipedia.org/wiki/Kotlin_(ng%C3%B4n_ng%E1%BB%AF_l%E1%BA%ADp_tr%C3%ACnh)" TargetMode="External"/><Relationship Id="rId11" Type="http://schemas.openxmlformats.org/officeDocument/2006/relationships/image" Target="../media/image2.png"/><Relationship Id="rId5" Type="http://schemas.openxmlformats.org/officeDocument/2006/relationships/hyperlink" Target="https://didongviet.vn/dchannel/android-studio/" TargetMode="External"/><Relationship Id="rId15" Type="http://schemas.openxmlformats.org/officeDocument/2006/relationships/image" Target="../media/image6.png"/><Relationship Id="rId10" Type="http://schemas.openxmlformats.org/officeDocument/2006/relationships/hyperlink" Target="https://docs.oracle.com/en/java/" TargetMode="External"/><Relationship Id="rId4" Type="http://schemas.openxmlformats.org/officeDocument/2006/relationships/hyperlink" Target="https://didongviet.vn/dchannel/he-dieu-hanh-android/#ftoc-5-uu-diem-cua-he-dieu-hanh-android" TargetMode="External"/><Relationship Id="rId9" Type="http://schemas.openxmlformats.org/officeDocument/2006/relationships/hyperlink" Target="https://viblo.asia/p/tim-hieu-ve-mo-hinh-mvvm-maGK7vW95j2" TargetMode="Externa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6699"/>
        </a:solidFill>
        <a:effectLst/>
      </p:bgPr>
    </p:bg>
    <p:spTree>
      <p:nvGrpSpPr>
        <p:cNvPr id="1" name=""/>
        <p:cNvGrpSpPr/>
        <p:nvPr/>
      </p:nvGrpSpPr>
      <p:grpSpPr>
        <a:xfrm>
          <a:off x="0" y="0"/>
          <a:ext cx="0" cy="0"/>
          <a:chOff x="0" y="0"/>
          <a:chExt cx="0" cy="0"/>
        </a:xfrm>
      </p:grpSpPr>
      <p:sp>
        <p:nvSpPr>
          <p:cNvPr id="4098" name="Rectangle 34">
            <a:extLst>
              <a:ext uri="{FF2B5EF4-FFF2-40B4-BE49-F238E27FC236}">
                <a16:creationId xmlns:a16="http://schemas.microsoft.com/office/drawing/2014/main" id="{C9447EEB-2369-1EEE-6327-7F45225A1FB1}"/>
              </a:ext>
            </a:extLst>
          </p:cNvPr>
          <p:cNvSpPr>
            <a:spLocks noChangeArrowheads="1"/>
          </p:cNvSpPr>
          <p:nvPr/>
        </p:nvSpPr>
        <p:spPr bwMode="auto">
          <a:xfrm>
            <a:off x="15492793" y="24384000"/>
            <a:ext cx="14720506" cy="49864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4000" b="1" dirty="0">
                <a:solidFill>
                  <a:srgbClr val="CC3300"/>
                </a:solidFill>
                <a:latin typeface="Arial" panose="020B0604020202020204" pitchFamily="34" charset="0"/>
              </a:rPr>
              <a:t>4</a:t>
            </a:r>
            <a:r>
              <a:rPr lang="en-US" altLang="en-US" sz="4000" b="1" dirty="0" smtClean="0">
                <a:solidFill>
                  <a:srgbClr val="CC3300"/>
                </a:solidFill>
                <a:latin typeface="Arial" panose="020B0604020202020204" pitchFamily="34" charset="0"/>
              </a:rPr>
              <a:t>. </a:t>
            </a:r>
            <a:r>
              <a:rPr lang="en-US" altLang="en-US" sz="4000" b="1" dirty="0" err="1" smtClean="0">
                <a:solidFill>
                  <a:srgbClr val="CC3300"/>
                </a:solidFill>
                <a:latin typeface="Arial" panose="020B0604020202020204" pitchFamily="34" charset="0"/>
              </a:rPr>
              <a:t>Hướng</a:t>
            </a:r>
            <a:r>
              <a:rPr lang="en-US" altLang="en-US" sz="4000" b="1" dirty="0" smtClean="0">
                <a:solidFill>
                  <a:srgbClr val="CC3300"/>
                </a:solidFill>
                <a:latin typeface="Arial" panose="020B0604020202020204" pitchFamily="34" charset="0"/>
              </a:rPr>
              <a:t> </a:t>
            </a:r>
            <a:r>
              <a:rPr lang="en-US" altLang="en-US" sz="4000" b="1" dirty="0" err="1" smtClean="0">
                <a:solidFill>
                  <a:srgbClr val="CC3300"/>
                </a:solidFill>
                <a:latin typeface="Arial" panose="020B0604020202020204" pitchFamily="34" charset="0"/>
              </a:rPr>
              <a:t>phát</a:t>
            </a:r>
            <a:r>
              <a:rPr lang="en-US" altLang="en-US" sz="4000" b="1" dirty="0" smtClean="0">
                <a:solidFill>
                  <a:srgbClr val="CC3300"/>
                </a:solidFill>
                <a:latin typeface="Arial" panose="020B0604020202020204" pitchFamily="34" charset="0"/>
              </a:rPr>
              <a:t> </a:t>
            </a:r>
            <a:r>
              <a:rPr lang="en-US" altLang="en-US" sz="4000" b="1" dirty="0" err="1" smtClean="0">
                <a:solidFill>
                  <a:srgbClr val="CC3300"/>
                </a:solidFill>
                <a:latin typeface="Arial" panose="020B0604020202020204" pitchFamily="34" charset="0"/>
              </a:rPr>
              <a:t>triển</a:t>
            </a:r>
            <a:endParaRPr lang="en-US" altLang="en-US" sz="4000" b="1" dirty="0" smtClean="0">
              <a:solidFill>
                <a:srgbClr val="CC3300"/>
              </a:solidFill>
              <a:latin typeface="Arial" panose="020B0604020202020204" pitchFamily="34" charset="0"/>
            </a:endParaRPr>
          </a:p>
          <a:p>
            <a:pPr>
              <a:spcBef>
                <a:spcPct val="50000"/>
              </a:spcBef>
            </a:pPr>
            <a:endParaRPr lang="en-GB" altLang="en-US" sz="1200" b="1" dirty="0">
              <a:solidFill>
                <a:srgbClr val="CC3300"/>
              </a:solidFill>
              <a:latin typeface="Arial" panose="020B0604020202020204" pitchFamily="34" charset="0"/>
            </a:endParaRPr>
          </a:p>
          <a:p>
            <a:pPr marL="571500" lvl="0" indent="-571500">
              <a:lnSpc>
                <a:spcPct val="150000"/>
              </a:lnSpc>
              <a:buFont typeface="Arial" panose="020B0604020202020204" pitchFamily="34" charset="0"/>
              <a:buChar char="•"/>
            </a:pPr>
            <a:r>
              <a:rPr lang="en-GB" sz="2800" dirty="0" err="1"/>
              <a:t>Thiết</a:t>
            </a:r>
            <a:r>
              <a:rPr lang="en-GB" sz="2800" dirty="0"/>
              <a:t> </a:t>
            </a:r>
            <a:r>
              <a:rPr lang="en-GB" sz="2800" dirty="0" err="1"/>
              <a:t>kế</a:t>
            </a:r>
            <a:r>
              <a:rPr lang="en-GB" sz="2800" dirty="0"/>
              <a:t> </a:t>
            </a:r>
            <a:r>
              <a:rPr lang="en-GB" sz="2800" dirty="0" err="1"/>
              <a:t>và</a:t>
            </a:r>
            <a:r>
              <a:rPr lang="en-GB" sz="2800" dirty="0"/>
              <a:t> </a:t>
            </a:r>
            <a:r>
              <a:rPr lang="en-GB" sz="2800" dirty="0" err="1"/>
              <a:t>lập</a:t>
            </a:r>
            <a:r>
              <a:rPr lang="en-GB" sz="2800" dirty="0"/>
              <a:t> </a:t>
            </a:r>
            <a:r>
              <a:rPr lang="en-GB" sz="2800" dirty="0" err="1"/>
              <a:t>trình</a:t>
            </a:r>
            <a:r>
              <a:rPr lang="en-GB" sz="2800" dirty="0"/>
              <a:t> </a:t>
            </a:r>
            <a:r>
              <a:rPr lang="en-GB" sz="2800" dirty="0" err="1"/>
              <a:t>mở</a:t>
            </a:r>
            <a:r>
              <a:rPr lang="en-GB" sz="2800" dirty="0"/>
              <a:t> </a:t>
            </a:r>
            <a:r>
              <a:rPr lang="en-GB" sz="2800" dirty="0" err="1"/>
              <a:t>rộng</a:t>
            </a:r>
            <a:r>
              <a:rPr lang="en-GB" sz="2800" dirty="0"/>
              <a:t> </a:t>
            </a:r>
            <a:r>
              <a:rPr lang="en-GB" sz="2800" dirty="0" err="1"/>
              <a:t>các</a:t>
            </a:r>
            <a:r>
              <a:rPr lang="en-GB" sz="2800" dirty="0"/>
              <a:t> </a:t>
            </a:r>
            <a:r>
              <a:rPr lang="en-GB" sz="2800" dirty="0" err="1"/>
              <a:t>chức</a:t>
            </a:r>
            <a:r>
              <a:rPr lang="en-GB" sz="2800" dirty="0"/>
              <a:t> </a:t>
            </a:r>
            <a:r>
              <a:rPr lang="en-GB" sz="2800" dirty="0" err="1"/>
              <a:t>năng</a:t>
            </a:r>
            <a:r>
              <a:rPr lang="en-GB" sz="2800" dirty="0"/>
              <a:t>.</a:t>
            </a:r>
          </a:p>
          <a:p>
            <a:pPr marL="571500" lvl="0" indent="-571500">
              <a:lnSpc>
                <a:spcPct val="150000"/>
              </a:lnSpc>
              <a:buFont typeface="Arial" panose="020B0604020202020204" pitchFamily="34" charset="0"/>
              <a:buChar char="•"/>
            </a:pPr>
            <a:r>
              <a:rPr lang="en-GB" sz="2800" dirty="0" err="1"/>
              <a:t>Phát</a:t>
            </a:r>
            <a:r>
              <a:rPr lang="en-GB" sz="2800" dirty="0"/>
              <a:t> </a:t>
            </a:r>
            <a:r>
              <a:rPr lang="en-GB" sz="2800" dirty="0" err="1"/>
              <a:t>triển</a:t>
            </a:r>
            <a:r>
              <a:rPr lang="en-GB" sz="2800" dirty="0"/>
              <a:t> </a:t>
            </a:r>
            <a:r>
              <a:rPr lang="en-GB" sz="2800" dirty="0" err="1"/>
              <a:t>thành</a:t>
            </a:r>
            <a:r>
              <a:rPr lang="en-GB" sz="2800" dirty="0"/>
              <a:t> </a:t>
            </a:r>
            <a:r>
              <a:rPr lang="en-GB" sz="2800" dirty="0" err="1"/>
              <a:t>một</a:t>
            </a:r>
            <a:r>
              <a:rPr lang="en-GB" sz="2800" dirty="0"/>
              <a:t> </a:t>
            </a:r>
            <a:r>
              <a:rPr lang="en-GB" sz="2800" dirty="0" err="1"/>
              <a:t>ứng</a:t>
            </a:r>
            <a:r>
              <a:rPr lang="en-GB" sz="2800" dirty="0"/>
              <a:t> </a:t>
            </a:r>
            <a:r>
              <a:rPr lang="en-GB" sz="2800" dirty="0" err="1"/>
              <a:t>dụng</a:t>
            </a:r>
            <a:r>
              <a:rPr lang="en-GB" sz="2800" dirty="0"/>
              <a:t> online, </a:t>
            </a:r>
            <a:r>
              <a:rPr lang="en-GB" sz="2800" dirty="0" err="1"/>
              <a:t>trở</a:t>
            </a:r>
            <a:r>
              <a:rPr lang="en-GB" sz="2800" dirty="0"/>
              <a:t> </a:t>
            </a:r>
            <a:r>
              <a:rPr lang="en-GB" sz="2800" dirty="0" err="1"/>
              <a:t>thành</a:t>
            </a:r>
            <a:r>
              <a:rPr lang="en-GB" sz="2800" dirty="0"/>
              <a:t> </a:t>
            </a:r>
            <a:r>
              <a:rPr lang="en-GB" sz="2800" dirty="0" err="1"/>
              <a:t>nền</a:t>
            </a:r>
            <a:r>
              <a:rPr lang="en-GB" sz="2800" dirty="0"/>
              <a:t> </a:t>
            </a:r>
            <a:r>
              <a:rPr lang="en-GB" sz="2800" dirty="0" err="1"/>
              <a:t>tảng</a:t>
            </a:r>
            <a:r>
              <a:rPr lang="en-GB" sz="2800" dirty="0"/>
              <a:t> </a:t>
            </a:r>
            <a:r>
              <a:rPr lang="en-GB" sz="2800" dirty="0" err="1"/>
              <a:t>giúp</a:t>
            </a:r>
            <a:r>
              <a:rPr lang="en-GB" sz="2800" dirty="0"/>
              <a:t> </a:t>
            </a:r>
            <a:r>
              <a:rPr lang="en-GB" sz="2800" dirty="0" err="1"/>
              <a:t>người</a:t>
            </a:r>
            <a:r>
              <a:rPr lang="en-GB" sz="2800" dirty="0"/>
              <a:t> </a:t>
            </a:r>
            <a:r>
              <a:rPr lang="en-GB" sz="2800" dirty="0" err="1"/>
              <a:t>dùng</a:t>
            </a:r>
            <a:r>
              <a:rPr lang="en-GB" sz="2800" dirty="0"/>
              <a:t> chia </a:t>
            </a:r>
            <a:r>
              <a:rPr lang="en-GB" sz="2800" dirty="0" err="1"/>
              <a:t>sẻ</a:t>
            </a:r>
            <a:r>
              <a:rPr lang="en-GB" sz="2800" dirty="0"/>
              <a:t> </a:t>
            </a:r>
            <a:r>
              <a:rPr lang="en-GB" sz="2800" dirty="0" err="1"/>
              <a:t>được</a:t>
            </a:r>
            <a:r>
              <a:rPr lang="en-GB" sz="2800" dirty="0"/>
              <a:t> </a:t>
            </a:r>
            <a:r>
              <a:rPr lang="en-GB" sz="2800" dirty="0" err="1"/>
              <a:t>nhật</a:t>
            </a:r>
            <a:r>
              <a:rPr lang="en-GB" sz="2800" dirty="0"/>
              <a:t> </a:t>
            </a:r>
            <a:r>
              <a:rPr lang="en-GB" sz="2800" dirty="0" err="1"/>
              <a:t>ký</a:t>
            </a:r>
            <a:r>
              <a:rPr lang="en-GB" sz="2800" dirty="0"/>
              <a:t> </a:t>
            </a:r>
            <a:r>
              <a:rPr lang="en-GB" sz="2800" dirty="0" err="1"/>
              <a:t>cho</a:t>
            </a:r>
            <a:r>
              <a:rPr lang="en-GB" sz="2800" dirty="0"/>
              <a:t> </a:t>
            </a:r>
            <a:r>
              <a:rPr lang="en-GB" sz="2800" dirty="0" err="1"/>
              <a:t>mọi</a:t>
            </a:r>
            <a:r>
              <a:rPr lang="en-GB" sz="2800" dirty="0"/>
              <a:t> </a:t>
            </a:r>
            <a:r>
              <a:rPr lang="en-GB" sz="2800" dirty="0" err="1"/>
              <a:t>người</a:t>
            </a:r>
            <a:r>
              <a:rPr lang="en-GB" sz="2800" dirty="0"/>
              <a:t>.</a:t>
            </a:r>
          </a:p>
          <a:p>
            <a:pPr marL="571500" lvl="0" indent="-571500">
              <a:lnSpc>
                <a:spcPct val="150000"/>
              </a:lnSpc>
              <a:buFont typeface="Arial" panose="020B0604020202020204" pitchFamily="34" charset="0"/>
              <a:buChar char="•"/>
            </a:pPr>
            <a:r>
              <a:rPr lang="en-GB" sz="2800" dirty="0" err="1"/>
              <a:t>Hỗ</a:t>
            </a:r>
            <a:r>
              <a:rPr lang="en-GB" sz="2800" dirty="0"/>
              <a:t> </a:t>
            </a:r>
            <a:r>
              <a:rPr lang="en-GB" sz="2800" dirty="0" err="1"/>
              <a:t>trợ</a:t>
            </a:r>
            <a:r>
              <a:rPr lang="en-GB" sz="2800" dirty="0"/>
              <a:t> </a:t>
            </a:r>
            <a:r>
              <a:rPr lang="en-GB" sz="2800" dirty="0" err="1"/>
              <a:t>thêm</a:t>
            </a:r>
            <a:r>
              <a:rPr lang="en-GB" sz="2800" dirty="0"/>
              <a:t> </a:t>
            </a:r>
            <a:r>
              <a:rPr lang="en-GB" sz="2800" dirty="0" err="1"/>
              <a:t>thay</a:t>
            </a:r>
            <a:r>
              <a:rPr lang="en-GB" sz="2800" dirty="0"/>
              <a:t> </a:t>
            </a:r>
            <a:r>
              <a:rPr lang="en-GB" sz="2800" dirty="0" err="1"/>
              <a:t>đổi</a:t>
            </a:r>
            <a:r>
              <a:rPr lang="en-GB" sz="2800" dirty="0"/>
              <a:t> </a:t>
            </a:r>
            <a:r>
              <a:rPr lang="en-GB" sz="2800" dirty="0" err="1"/>
              <a:t>giao</a:t>
            </a:r>
            <a:r>
              <a:rPr lang="en-GB" sz="2800" dirty="0"/>
              <a:t> </a:t>
            </a:r>
            <a:r>
              <a:rPr lang="en-GB" sz="2800" dirty="0" err="1"/>
              <a:t>diện</a:t>
            </a:r>
            <a:r>
              <a:rPr lang="en-GB" sz="2800" dirty="0"/>
              <a:t>, </a:t>
            </a:r>
            <a:r>
              <a:rPr lang="en-GB" sz="2800" dirty="0" err="1"/>
              <a:t>màu</a:t>
            </a:r>
            <a:r>
              <a:rPr lang="en-GB" sz="2800" dirty="0"/>
              <a:t> </a:t>
            </a:r>
            <a:r>
              <a:rPr lang="en-GB" sz="2800" dirty="0" err="1"/>
              <a:t>sắc</a:t>
            </a:r>
            <a:r>
              <a:rPr lang="en-GB" sz="2800" dirty="0"/>
              <a:t> </a:t>
            </a:r>
            <a:r>
              <a:rPr lang="en-GB" sz="2800" dirty="0" err="1"/>
              <a:t>ứng</a:t>
            </a:r>
            <a:r>
              <a:rPr lang="en-GB" sz="2800" dirty="0"/>
              <a:t> </a:t>
            </a:r>
            <a:r>
              <a:rPr lang="en-GB" sz="2800" dirty="0" err="1"/>
              <a:t>dụng</a:t>
            </a:r>
            <a:r>
              <a:rPr lang="en-GB" sz="2800" dirty="0"/>
              <a:t>.</a:t>
            </a:r>
          </a:p>
          <a:p>
            <a:pPr marL="571500" lvl="0" indent="-571500">
              <a:lnSpc>
                <a:spcPct val="150000"/>
              </a:lnSpc>
              <a:buFont typeface="Arial" panose="020B0604020202020204" pitchFamily="34" charset="0"/>
              <a:buChar char="•"/>
            </a:pPr>
            <a:r>
              <a:rPr lang="en-GB" sz="2800" dirty="0" err="1"/>
              <a:t>Cải</a:t>
            </a:r>
            <a:r>
              <a:rPr lang="en-GB" sz="2800" dirty="0"/>
              <a:t> </a:t>
            </a:r>
            <a:r>
              <a:rPr lang="en-GB" sz="2800" dirty="0" err="1"/>
              <a:t>thiện</a:t>
            </a:r>
            <a:r>
              <a:rPr lang="en-GB" sz="2800" dirty="0"/>
              <a:t> </a:t>
            </a:r>
            <a:r>
              <a:rPr lang="en-GB" sz="2800" dirty="0" err="1"/>
              <a:t>sự</a:t>
            </a:r>
            <a:r>
              <a:rPr lang="en-GB" sz="2800" dirty="0"/>
              <a:t> </a:t>
            </a:r>
            <a:r>
              <a:rPr lang="en-GB" sz="2800" dirty="0" err="1"/>
              <a:t>mượt</a:t>
            </a:r>
            <a:r>
              <a:rPr lang="en-GB" sz="2800" dirty="0"/>
              <a:t> </a:t>
            </a:r>
            <a:r>
              <a:rPr lang="en-GB" sz="2800" dirty="0" err="1"/>
              <a:t>mà</a:t>
            </a:r>
            <a:r>
              <a:rPr lang="en-GB" sz="2800" dirty="0"/>
              <a:t>, </a:t>
            </a:r>
            <a:r>
              <a:rPr lang="en-GB" sz="2800" dirty="0" err="1"/>
              <a:t>tối</a:t>
            </a:r>
            <a:r>
              <a:rPr lang="en-GB" sz="2800" dirty="0"/>
              <a:t> </a:t>
            </a:r>
            <a:r>
              <a:rPr lang="en-GB" sz="2800" dirty="0" err="1"/>
              <a:t>ưu</a:t>
            </a:r>
            <a:r>
              <a:rPr lang="en-GB" sz="2800" dirty="0"/>
              <a:t> </a:t>
            </a:r>
            <a:r>
              <a:rPr lang="en-GB" sz="2800" dirty="0" err="1"/>
              <a:t>giao</a:t>
            </a:r>
            <a:r>
              <a:rPr lang="en-GB" sz="2800" dirty="0"/>
              <a:t> </a:t>
            </a:r>
            <a:r>
              <a:rPr lang="en-GB" sz="2800" dirty="0" err="1"/>
              <a:t>diện</a:t>
            </a:r>
            <a:r>
              <a:rPr lang="en-GB" sz="2800" dirty="0"/>
              <a:t> </a:t>
            </a:r>
            <a:r>
              <a:rPr lang="en-GB" sz="2800" dirty="0" err="1"/>
              <a:t>của</a:t>
            </a:r>
            <a:r>
              <a:rPr lang="en-GB" sz="2800" dirty="0"/>
              <a:t> </a:t>
            </a:r>
            <a:r>
              <a:rPr lang="en-GB" sz="2800" dirty="0" err="1"/>
              <a:t>ứng</a:t>
            </a:r>
            <a:r>
              <a:rPr lang="en-GB" sz="2800" dirty="0"/>
              <a:t> </a:t>
            </a:r>
            <a:r>
              <a:rPr lang="en-GB" sz="2800" dirty="0" err="1"/>
              <a:t>dụng</a:t>
            </a:r>
            <a:r>
              <a:rPr lang="en-GB" sz="2800" dirty="0"/>
              <a:t>. </a:t>
            </a:r>
            <a:r>
              <a:rPr lang="en-GB" sz="2800" dirty="0" err="1"/>
              <a:t>Nâng</a:t>
            </a:r>
            <a:r>
              <a:rPr lang="en-GB" sz="2800" dirty="0"/>
              <a:t> </a:t>
            </a:r>
            <a:r>
              <a:rPr lang="en-GB" sz="2800" dirty="0" err="1"/>
              <a:t>cao</a:t>
            </a:r>
            <a:r>
              <a:rPr lang="en-GB" sz="2800" dirty="0"/>
              <a:t> </a:t>
            </a:r>
            <a:r>
              <a:rPr lang="en-GB" sz="2800" dirty="0" err="1"/>
              <a:t>trải</a:t>
            </a:r>
            <a:r>
              <a:rPr lang="en-GB" sz="2800" dirty="0"/>
              <a:t> </a:t>
            </a:r>
            <a:r>
              <a:rPr lang="en-GB" sz="2800" dirty="0" err="1"/>
              <a:t>nghiệm</a:t>
            </a:r>
            <a:r>
              <a:rPr lang="en-GB" sz="2800" dirty="0"/>
              <a:t> </a:t>
            </a:r>
            <a:r>
              <a:rPr lang="en-GB" sz="2800" dirty="0" err="1"/>
              <a:t>người</a:t>
            </a:r>
            <a:r>
              <a:rPr lang="en-GB" sz="2800" dirty="0"/>
              <a:t> </a:t>
            </a:r>
            <a:r>
              <a:rPr lang="en-GB" sz="2800" dirty="0" err="1"/>
              <a:t>dùng</a:t>
            </a:r>
            <a:r>
              <a:rPr lang="en-GB" sz="2800" dirty="0" smtClean="0"/>
              <a:t>.</a:t>
            </a:r>
            <a:endParaRPr lang="en-GB" sz="2800" dirty="0"/>
          </a:p>
        </p:txBody>
      </p:sp>
      <p:sp>
        <p:nvSpPr>
          <p:cNvPr id="2052" name="Rectangle 29">
            <a:extLst>
              <a:ext uri="{FF2B5EF4-FFF2-40B4-BE49-F238E27FC236}">
                <a16:creationId xmlns:a16="http://schemas.microsoft.com/office/drawing/2014/main" id="{F73AB63B-1D09-88BD-4C2D-F4822078E0AC}"/>
              </a:ext>
            </a:extLst>
          </p:cNvPr>
          <p:cNvSpPr>
            <a:spLocks noChangeArrowheads="1"/>
          </p:cNvSpPr>
          <p:nvPr/>
        </p:nvSpPr>
        <p:spPr bwMode="auto">
          <a:xfrm>
            <a:off x="914401" y="6975473"/>
            <a:ext cx="13883641" cy="15054395"/>
          </a:xfrm>
          <a:prstGeom prst="rect">
            <a:avLst/>
          </a:prstGeom>
          <a:solidFill>
            <a:schemeClr val="bg1"/>
          </a:solidFill>
          <a:ln>
            <a:noFill/>
          </a:ln>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742950" indent="-742950" algn="just">
              <a:spcBef>
                <a:spcPct val="50000"/>
              </a:spcBef>
              <a:buAutoNum type="arabicPeriod"/>
            </a:pPr>
            <a:r>
              <a:rPr lang="en-US" altLang="en-US" sz="3600" b="1" dirty="0" err="1" smtClean="0">
                <a:solidFill>
                  <a:srgbClr val="CC3300"/>
                </a:solidFill>
                <a:latin typeface="Arial" panose="020B0604020202020204" pitchFamily="34" charset="0"/>
              </a:rPr>
              <a:t>Phát</a:t>
            </a:r>
            <a:r>
              <a:rPr lang="en-US" altLang="en-US" sz="3600" b="1" dirty="0" smtClean="0">
                <a:solidFill>
                  <a:srgbClr val="CC3300"/>
                </a:solidFill>
                <a:latin typeface="Arial" panose="020B0604020202020204" pitchFamily="34" charset="0"/>
              </a:rPr>
              <a:t> </a:t>
            </a:r>
            <a:r>
              <a:rPr lang="en-US" altLang="en-US" sz="3600" b="1" dirty="0" err="1">
                <a:solidFill>
                  <a:srgbClr val="CC3300"/>
                </a:solidFill>
                <a:latin typeface="Arial" panose="020B0604020202020204" pitchFamily="34" charset="0"/>
              </a:rPr>
              <a:t>biểu</a:t>
            </a:r>
            <a:r>
              <a:rPr lang="en-US" altLang="en-US" sz="3600" b="1" dirty="0">
                <a:solidFill>
                  <a:srgbClr val="CC3300"/>
                </a:solidFill>
                <a:latin typeface="Arial" panose="020B0604020202020204" pitchFamily="34" charset="0"/>
              </a:rPr>
              <a:t> </a:t>
            </a:r>
            <a:r>
              <a:rPr lang="en-US" altLang="en-US" sz="3600" b="1" dirty="0" err="1">
                <a:solidFill>
                  <a:srgbClr val="CC3300"/>
                </a:solidFill>
                <a:latin typeface="Arial" panose="020B0604020202020204" pitchFamily="34" charset="0"/>
              </a:rPr>
              <a:t>bài</a:t>
            </a:r>
            <a:r>
              <a:rPr lang="en-US" altLang="en-US" sz="3600" b="1" dirty="0">
                <a:solidFill>
                  <a:srgbClr val="CC3300"/>
                </a:solidFill>
                <a:latin typeface="Arial" panose="020B0604020202020204" pitchFamily="34" charset="0"/>
              </a:rPr>
              <a:t> </a:t>
            </a:r>
            <a:r>
              <a:rPr lang="en-US" altLang="en-US" sz="3600" b="1" dirty="0" err="1" smtClean="0">
                <a:solidFill>
                  <a:srgbClr val="CC3300"/>
                </a:solidFill>
                <a:latin typeface="Arial" panose="020B0604020202020204" pitchFamily="34" charset="0"/>
              </a:rPr>
              <a:t>toán</a:t>
            </a:r>
            <a:endParaRPr lang="en-US" altLang="en-US" sz="3600" b="1" dirty="0" smtClean="0">
              <a:solidFill>
                <a:srgbClr val="CC3300"/>
              </a:solidFill>
              <a:latin typeface="Arial" panose="020B0604020202020204" pitchFamily="34" charset="0"/>
            </a:endParaRPr>
          </a:p>
          <a:p>
            <a:pPr algn="just">
              <a:spcBef>
                <a:spcPct val="50000"/>
              </a:spcBef>
            </a:pPr>
            <a:endParaRPr lang="en-GB" sz="1200" b="1" dirty="0">
              <a:solidFill>
                <a:srgbClr val="CC3300"/>
              </a:solidFill>
              <a:latin typeface="Arial" panose="020B0604020202020204" pitchFamily="34" charset="0"/>
            </a:endParaRPr>
          </a:p>
        </p:txBody>
      </p:sp>
      <p:sp>
        <p:nvSpPr>
          <p:cNvPr id="4101" name="Rectangle 31">
            <a:extLst>
              <a:ext uri="{FF2B5EF4-FFF2-40B4-BE49-F238E27FC236}">
                <a16:creationId xmlns:a16="http://schemas.microsoft.com/office/drawing/2014/main" id="{7378A41E-DD30-DF82-8991-F307A61F1AE8}"/>
              </a:ext>
            </a:extLst>
          </p:cNvPr>
          <p:cNvSpPr>
            <a:spLocks noChangeArrowheads="1"/>
          </p:cNvSpPr>
          <p:nvPr/>
        </p:nvSpPr>
        <p:spPr bwMode="auto">
          <a:xfrm>
            <a:off x="15468598" y="6928706"/>
            <a:ext cx="14706603" cy="169190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b="1" dirty="0" smtClean="0">
                <a:solidFill>
                  <a:srgbClr val="CC3300"/>
                </a:solidFill>
                <a:latin typeface="Arial" panose="020B0604020202020204" pitchFamily="34" charset="0"/>
              </a:rPr>
              <a:t>3. </a:t>
            </a:r>
            <a:r>
              <a:rPr lang="en-US" altLang="en-US" sz="3600" b="1" dirty="0" err="1" smtClean="0">
                <a:solidFill>
                  <a:srgbClr val="CC3300"/>
                </a:solidFill>
                <a:latin typeface="Arial" panose="020B0604020202020204" pitchFamily="34" charset="0"/>
              </a:rPr>
              <a:t>Kết</a:t>
            </a:r>
            <a:r>
              <a:rPr lang="en-US" altLang="en-US" sz="3600" b="1" dirty="0" smtClean="0">
                <a:solidFill>
                  <a:srgbClr val="CC3300"/>
                </a:solidFill>
                <a:latin typeface="Arial" panose="020B0604020202020204" pitchFamily="34" charset="0"/>
              </a:rPr>
              <a:t> </a:t>
            </a:r>
            <a:r>
              <a:rPr lang="en-US" altLang="en-US" sz="3600" b="1" dirty="0" err="1" smtClean="0">
                <a:solidFill>
                  <a:srgbClr val="CC3300"/>
                </a:solidFill>
                <a:latin typeface="Arial" panose="020B0604020202020204" pitchFamily="34" charset="0"/>
              </a:rPr>
              <a:t>quả</a:t>
            </a:r>
            <a:endParaRPr lang="en-US" altLang="en-US" sz="3600" b="1" dirty="0">
              <a:solidFill>
                <a:srgbClr val="CC3300"/>
              </a:solidFill>
              <a:latin typeface="Arial" panose="020B0604020202020204" pitchFamily="34" charset="0"/>
            </a:endParaRPr>
          </a:p>
        </p:txBody>
      </p:sp>
      <p:sp>
        <p:nvSpPr>
          <p:cNvPr id="4102" name="Text Box 2">
            <a:extLst>
              <a:ext uri="{FF2B5EF4-FFF2-40B4-BE49-F238E27FC236}">
                <a16:creationId xmlns:a16="http://schemas.microsoft.com/office/drawing/2014/main" id="{C8062500-40D3-F570-22D4-B3E510FC0A11}"/>
              </a:ext>
            </a:extLst>
          </p:cNvPr>
          <p:cNvSpPr txBox="1">
            <a:spLocks noChangeArrowheads="1"/>
          </p:cNvSpPr>
          <p:nvPr/>
        </p:nvSpPr>
        <p:spPr bwMode="auto">
          <a:xfrm>
            <a:off x="0" y="34130"/>
            <a:ext cx="30860999" cy="4045202"/>
          </a:xfrm>
          <a:prstGeom prst="rect">
            <a:avLst/>
          </a:prstGeom>
          <a:solidFill>
            <a:srgbClr val="E1EFFF"/>
          </a:solidFill>
          <a:ln w="9525">
            <a:solidFill>
              <a:schemeClr val="tx1"/>
            </a:solidFill>
            <a:miter lim="800000"/>
            <a:headEnd/>
            <a:tailEnd/>
          </a:ln>
        </p:spPr>
        <p:txBody>
          <a:bodyPr wrap="square" lIns="540000" tIns="540000" rIns="540000" bIns="5400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9600" dirty="0" err="1" smtClean="0">
                <a:solidFill>
                  <a:srgbClr val="000000"/>
                </a:solidFill>
              </a:rPr>
              <a:t>Xây</a:t>
            </a:r>
            <a:r>
              <a:rPr lang="en-US" altLang="en-US" sz="9600" dirty="0" smtClean="0">
                <a:solidFill>
                  <a:srgbClr val="000000"/>
                </a:solidFill>
              </a:rPr>
              <a:t> </a:t>
            </a:r>
            <a:r>
              <a:rPr lang="en-US" altLang="en-US" sz="9600" dirty="0" err="1" smtClean="0">
                <a:solidFill>
                  <a:srgbClr val="000000"/>
                </a:solidFill>
              </a:rPr>
              <a:t>dựng</a:t>
            </a:r>
            <a:r>
              <a:rPr lang="en-US" altLang="en-US" sz="9600" dirty="0" smtClean="0">
                <a:solidFill>
                  <a:srgbClr val="000000"/>
                </a:solidFill>
              </a:rPr>
              <a:t> </a:t>
            </a:r>
            <a:r>
              <a:rPr lang="en-US" altLang="en-US" sz="9600" dirty="0" err="1" smtClean="0">
                <a:solidFill>
                  <a:srgbClr val="000000"/>
                </a:solidFill>
              </a:rPr>
              <a:t>ứng</a:t>
            </a:r>
            <a:r>
              <a:rPr lang="en-US" altLang="en-US" sz="9600" dirty="0" smtClean="0">
                <a:solidFill>
                  <a:srgbClr val="000000"/>
                </a:solidFill>
              </a:rPr>
              <a:t> </a:t>
            </a:r>
            <a:r>
              <a:rPr lang="en-US" altLang="en-US" sz="9600" dirty="0" err="1" smtClean="0">
                <a:solidFill>
                  <a:srgbClr val="000000"/>
                </a:solidFill>
              </a:rPr>
              <a:t>dụng</a:t>
            </a:r>
            <a:r>
              <a:rPr lang="en-US" altLang="en-US" sz="9600" dirty="0" smtClean="0">
                <a:solidFill>
                  <a:srgbClr val="000000"/>
                </a:solidFill>
              </a:rPr>
              <a:t> </a:t>
            </a:r>
            <a:r>
              <a:rPr lang="en-US" altLang="en-US" sz="9600" dirty="0" err="1" smtClean="0">
                <a:solidFill>
                  <a:srgbClr val="000000"/>
                </a:solidFill>
              </a:rPr>
              <a:t>viết</a:t>
            </a:r>
            <a:r>
              <a:rPr lang="en-US" altLang="en-US" sz="9600" dirty="0" smtClean="0">
                <a:solidFill>
                  <a:srgbClr val="000000"/>
                </a:solidFill>
              </a:rPr>
              <a:t> </a:t>
            </a:r>
            <a:r>
              <a:rPr lang="en-US" altLang="en-US" sz="9600" dirty="0" err="1" smtClean="0">
                <a:solidFill>
                  <a:srgbClr val="000000"/>
                </a:solidFill>
              </a:rPr>
              <a:t>nhật</a:t>
            </a:r>
            <a:r>
              <a:rPr lang="en-US" altLang="en-US" sz="9600" dirty="0" smtClean="0">
                <a:solidFill>
                  <a:srgbClr val="000000"/>
                </a:solidFill>
              </a:rPr>
              <a:t> </a:t>
            </a:r>
            <a:r>
              <a:rPr lang="en-US" altLang="en-US" sz="9600" dirty="0" err="1" smtClean="0">
                <a:solidFill>
                  <a:srgbClr val="000000"/>
                </a:solidFill>
              </a:rPr>
              <a:t>ký</a:t>
            </a:r>
            <a:r>
              <a:rPr lang="en-US" altLang="en-US" sz="9600" dirty="0" smtClean="0">
                <a:solidFill>
                  <a:srgbClr val="000000"/>
                </a:solidFill>
              </a:rPr>
              <a:t> </a:t>
            </a:r>
            <a:r>
              <a:rPr lang="en-US" altLang="en-US" sz="9600" dirty="0" err="1" smtClean="0">
                <a:solidFill>
                  <a:srgbClr val="000000"/>
                </a:solidFill>
              </a:rPr>
              <a:t>đời</a:t>
            </a:r>
            <a:r>
              <a:rPr lang="en-US" altLang="en-US" sz="9600" dirty="0" smtClean="0">
                <a:solidFill>
                  <a:srgbClr val="000000"/>
                </a:solidFill>
              </a:rPr>
              <a:t> </a:t>
            </a:r>
            <a:r>
              <a:rPr lang="en-US" altLang="en-US" sz="9600" dirty="0" err="1" smtClean="0">
                <a:solidFill>
                  <a:srgbClr val="000000"/>
                </a:solidFill>
              </a:rPr>
              <a:t>sống</a:t>
            </a:r>
            <a:r>
              <a:rPr lang="en-US" altLang="en-US" sz="9600" dirty="0" smtClean="0">
                <a:solidFill>
                  <a:srgbClr val="000000"/>
                </a:solidFill>
              </a:rPr>
              <a:t> </a:t>
            </a:r>
          </a:p>
          <a:p>
            <a:pPr algn="ctr"/>
            <a:r>
              <a:rPr lang="en-US" altLang="en-US" sz="9600" dirty="0" err="1" smtClean="0">
                <a:solidFill>
                  <a:srgbClr val="000000"/>
                </a:solidFill>
              </a:rPr>
              <a:t>hàng</a:t>
            </a:r>
            <a:r>
              <a:rPr lang="en-US" altLang="en-US" sz="9600" dirty="0" smtClean="0">
                <a:solidFill>
                  <a:srgbClr val="000000"/>
                </a:solidFill>
              </a:rPr>
              <a:t> </a:t>
            </a:r>
            <a:r>
              <a:rPr lang="en-US" altLang="en-US" sz="9600" dirty="0" err="1" smtClean="0">
                <a:solidFill>
                  <a:srgbClr val="000000"/>
                </a:solidFill>
              </a:rPr>
              <a:t>ngày</a:t>
            </a:r>
            <a:r>
              <a:rPr lang="en-US" altLang="en-US" sz="9600" dirty="0" smtClean="0">
                <a:solidFill>
                  <a:srgbClr val="000000"/>
                </a:solidFill>
              </a:rPr>
              <a:t> </a:t>
            </a:r>
            <a:r>
              <a:rPr lang="en-US" altLang="en-US" sz="9600" dirty="0" err="1" smtClean="0">
                <a:solidFill>
                  <a:srgbClr val="000000"/>
                </a:solidFill>
              </a:rPr>
              <a:t>cho</a:t>
            </a:r>
            <a:r>
              <a:rPr lang="en-US" altLang="en-US" sz="9600" dirty="0" smtClean="0">
                <a:solidFill>
                  <a:srgbClr val="000000"/>
                </a:solidFill>
              </a:rPr>
              <a:t> </a:t>
            </a:r>
            <a:r>
              <a:rPr lang="en-US" altLang="en-US" sz="9600" dirty="0" err="1" smtClean="0">
                <a:solidFill>
                  <a:srgbClr val="000000"/>
                </a:solidFill>
              </a:rPr>
              <a:t>sinh</a:t>
            </a:r>
            <a:r>
              <a:rPr lang="en-US" altLang="en-US" sz="9600" dirty="0" smtClean="0">
                <a:solidFill>
                  <a:srgbClr val="000000"/>
                </a:solidFill>
              </a:rPr>
              <a:t> </a:t>
            </a:r>
            <a:r>
              <a:rPr lang="en-US" altLang="en-US" sz="9600" dirty="0" err="1" smtClean="0">
                <a:solidFill>
                  <a:srgbClr val="000000"/>
                </a:solidFill>
              </a:rPr>
              <a:t>viên</a:t>
            </a:r>
            <a:endParaRPr lang="en-US" altLang="en-US" sz="9600" dirty="0">
              <a:solidFill>
                <a:srgbClr val="000000"/>
              </a:solidFill>
            </a:endParaRPr>
          </a:p>
        </p:txBody>
      </p:sp>
      <p:sp>
        <p:nvSpPr>
          <p:cNvPr id="4103" name="Text Box 4">
            <a:extLst>
              <a:ext uri="{FF2B5EF4-FFF2-40B4-BE49-F238E27FC236}">
                <a16:creationId xmlns:a16="http://schemas.microsoft.com/office/drawing/2014/main" id="{86FE2DE6-FE18-F9EB-566E-D24559DB9B73}"/>
              </a:ext>
            </a:extLst>
          </p:cNvPr>
          <p:cNvSpPr txBox="1">
            <a:spLocks noChangeArrowheads="1"/>
          </p:cNvSpPr>
          <p:nvPr/>
        </p:nvSpPr>
        <p:spPr bwMode="auto">
          <a:xfrm>
            <a:off x="1084263" y="3794501"/>
            <a:ext cx="19550858" cy="297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pPr>
            <a:r>
              <a:rPr lang="en-US" altLang="en-US" sz="5600" b="1" dirty="0" err="1" smtClean="0">
                <a:solidFill>
                  <a:schemeClr val="bg1"/>
                </a:solidFill>
                <a:latin typeface="Arial" panose="020B0604020202020204" pitchFamily="34" charset="0"/>
              </a:rPr>
              <a:t>Sinh</a:t>
            </a:r>
            <a:r>
              <a:rPr lang="en-US" altLang="en-US" sz="5600" b="1" dirty="0" smtClean="0">
                <a:solidFill>
                  <a:schemeClr val="bg1"/>
                </a:solidFill>
                <a:latin typeface="Arial" panose="020B0604020202020204" pitchFamily="34" charset="0"/>
              </a:rPr>
              <a:t> </a:t>
            </a:r>
            <a:r>
              <a:rPr lang="en-US" altLang="en-US" sz="5600" b="1" dirty="0" err="1" smtClean="0">
                <a:solidFill>
                  <a:schemeClr val="bg1"/>
                </a:solidFill>
                <a:latin typeface="Arial" panose="020B0604020202020204" pitchFamily="34" charset="0"/>
              </a:rPr>
              <a:t>viên</a:t>
            </a:r>
            <a:r>
              <a:rPr lang="en-US" altLang="en-US" sz="5600" b="1" dirty="0" smtClean="0">
                <a:solidFill>
                  <a:schemeClr val="bg1"/>
                </a:solidFill>
                <a:latin typeface="Arial" panose="020B0604020202020204" pitchFamily="34" charset="0"/>
              </a:rPr>
              <a:t>: </a:t>
            </a:r>
            <a:r>
              <a:rPr lang="en-US" altLang="en-US" sz="5600" b="1" dirty="0" err="1" smtClean="0">
                <a:solidFill>
                  <a:schemeClr val="bg1"/>
                </a:solidFill>
                <a:latin typeface="Arial" panose="020B0604020202020204" pitchFamily="34" charset="0"/>
              </a:rPr>
              <a:t>Ngô</a:t>
            </a:r>
            <a:r>
              <a:rPr lang="en-US" altLang="en-US" sz="5600" b="1" dirty="0" smtClean="0">
                <a:solidFill>
                  <a:schemeClr val="bg1"/>
                </a:solidFill>
                <a:latin typeface="Arial" panose="020B0604020202020204" pitchFamily="34" charset="0"/>
              </a:rPr>
              <a:t> </a:t>
            </a:r>
            <a:r>
              <a:rPr lang="en-US" altLang="en-US" sz="5600" b="1" dirty="0" err="1" smtClean="0">
                <a:solidFill>
                  <a:schemeClr val="bg1"/>
                </a:solidFill>
                <a:latin typeface="Arial" panose="020B0604020202020204" pitchFamily="34" charset="0"/>
              </a:rPr>
              <a:t>Thị</a:t>
            </a:r>
            <a:r>
              <a:rPr lang="en-US" altLang="en-US" sz="5600" b="1" dirty="0" smtClean="0">
                <a:solidFill>
                  <a:schemeClr val="bg1"/>
                </a:solidFill>
                <a:latin typeface="Arial" panose="020B0604020202020204" pitchFamily="34" charset="0"/>
              </a:rPr>
              <a:t> Mai – 2020604962 </a:t>
            </a:r>
            <a:endParaRPr lang="en-US" altLang="en-US" sz="5600" b="1" baseline="30000" dirty="0" smtClean="0">
              <a:solidFill>
                <a:schemeClr val="bg1"/>
              </a:solidFill>
              <a:latin typeface="Arial" panose="020B0604020202020204" pitchFamily="34" charset="0"/>
            </a:endParaRPr>
          </a:p>
          <a:p>
            <a:pPr>
              <a:lnSpc>
                <a:spcPct val="150000"/>
              </a:lnSpc>
            </a:pPr>
            <a:r>
              <a:rPr lang="en-US" altLang="en-US" sz="5000" dirty="0" err="1" smtClean="0">
                <a:solidFill>
                  <a:schemeClr val="bg1"/>
                </a:solidFill>
                <a:latin typeface="Arial" panose="020B0604020202020204" pitchFamily="34" charset="0"/>
              </a:rPr>
              <a:t>Khoa</a:t>
            </a:r>
            <a:r>
              <a:rPr lang="en-US" altLang="en-US" sz="5000" dirty="0" smtClean="0">
                <a:solidFill>
                  <a:schemeClr val="bg1"/>
                </a:solidFill>
                <a:latin typeface="Arial" panose="020B0604020202020204" pitchFamily="34" charset="0"/>
              </a:rPr>
              <a:t> </a:t>
            </a:r>
            <a:r>
              <a:rPr lang="en-US" altLang="en-US" sz="5000" dirty="0" err="1" smtClean="0">
                <a:solidFill>
                  <a:schemeClr val="bg1"/>
                </a:solidFill>
                <a:latin typeface="Arial" panose="020B0604020202020204" pitchFamily="34" charset="0"/>
              </a:rPr>
              <a:t>Công</a:t>
            </a:r>
            <a:r>
              <a:rPr lang="en-US" altLang="en-US" sz="5000" dirty="0" smtClean="0">
                <a:solidFill>
                  <a:schemeClr val="bg1"/>
                </a:solidFill>
                <a:latin typeface="Arial" panose="020B0604020202020204" pitchFamily="34" charset="0"/>
              </a:rPr>
              <a:t> </a:t>
            </a:r>
            <a:r>
              <a:rPr lang="en-US" altLang="en-US" sz="5000" dirty="0" err="1" smtClean="0">
                <a:solidFill>
                  <a:schemeClr val="bg1"/>
                </a:solidFill>
                <a:latin typeface="Arial" panose="020B0604020202020204" pitchFamily="34" charset="0"/>
              </a:rPr>
              <a:t>nghệ</a:t>
            </a:r>
            <a:r>
              <a:rPr lang="en-US" altLang="en-US" sz="5000" dirty="0" smtClean="0">
                <a:solidFill>
                  <a:schemeClr val="bg1"/>
                </a:solidFill>
                <a:latin typeface="Arial" panose="020B0604020202020204" pitchFamily="34" charset="0"/>
              </a:rPr>
              <a:t> </a:t>
            </a:r>
            <a:r>
              <a:rPr lang="en-US" altLang="en-US" sz="5000" dirty="0" err="1" smtClean="0">
                <a:solidFill>
                  <a:schemeClr val="bg1"/>
                </a:solidFill>
                <a:latin typeface="Arial" panose="020B0604020202020204" pitchFamily="34" charset="0"/>
              </a:rPr>
              <a:t>thông</a:t>
            </a:r>
            <a:r>
              <a:rPr lang="en-US" altLang="en-US" sz="5000" dirty="0" smtClean="0">
                <a:solidFill>
                  <a:schemeClr val="bg1"/>
                </a:solidFill>
                <a:latin typeface="Arial" panose="020B0604020202020204" pitchFamily="34" charset="0"/>
              </a:rPr>
              <a:t> tin, </a:t>
            </a:r>
            <a:r>
              <a:rPr lang="en-US" altLang="en-US" sz="5000" dirty="0" err="1" smtClean="0">
                <a:solidFill>
                  <a:schemeClr val="bg1"/>
                </a:solidFill>
                <a:latin typeface="Arial" panose="020B0604020202020204" pitchFamily="34" charset="0"/>
              </a:rPr>
              <a:t>Trường</a:t>
            </a:r>
            <a:r>
              <a:rPr lang="en-US" altLang="en-US" sz="5000" dirty="0" smtClean="0">
                <a:solidFill>
                  <a:schemeClr val="bg1"/>
                </a:solidFill>
                <a:latin typeface="Arial" panose="020B0604020202020204" pitchFamily="34" charset="0"/>
              </a:rPr>
              <a:t> </a:t>
            </a:r>
            <a:r>
              <a:rPr lang="en-US" altLang="en-US" sz="5000" dirty="0" err="1" smtClean="0">
                <a:solidFill>
                  <a:schemeClr val="bg1"/>
                </a:solidFill>
                <a:latin typeface="Arial" panose="020B0604020202020204" pitchFamily="34" charset="0"/>
              </a:rPr>
              <a:t>Đại</a:t>
            </a:r>
            <a:r>
              <a:rPr lang="en-US" altLang="en-US" sz="5000" dirty="0" smtClean="0">
                <a:solidFill>
                  <a:schemeClr val="bg1"/>
                </a:solidFill>
                <a:latin typeface="Arial" panose="020B0604020202020204" pitchFamily="34" charset="0"/>
              </a:rPr>
              <a:t> </a:t>
            </a:r>
            <a:r>
              <a:rPr lang="en-US" altLang="en-US" sz="5000" dirty="0" err="1" smtClean="0">
                <a:solidFill>
                  <a:schemeClr val="bg1"/>
                </a:solidFill>
                <a:latin typeface="Arial" panose="020B0604020202020204" pitchFamily="34" charset="0"/>
              </a:rPr>
              <a:t>học</a:t>
            </a:r>
            <a:r>
              <a:rPr lang="en-US" altLang="en-US" sz="5000" dirty="0" smtClean="0">
                <a:solidFill>
                  <a:schemeClr val="bg1"/>
                </a:solidFill>
                <a:latin typeface="Arial" panose="020B0604020202020204" pitchFamily="34" charset="0"/>
              </a:rPr>
              <a:t> </a:t>
            </a:r>
            <a:r>
              <a:rPr lang="en-US" altLang="en-US" sz="5000" dirty="0" err="1" smtClean="0">
                <a:solidFill>
                  <a:schemeClr val="bg1"/>
                </a:solidFill>
                <a:latin typeface="Arial" panose="020B0604020202020204" pitchFamily="34" charset="0"/>
              </a:rPr>
              <a:t>Công</a:t>
            </a:r>
            <a:r>
              <a:rPr lang="en-US" altLang="en-US" sz="5000" dirty="0" smtClean="0">
                <a:solidFill>
                  <a:schemeClr val="bg1"/>
                </a:solidFill>
                <a:latin typeface="Arial" panose="020B0604020202020204" pitchFamily="34" charset="0"/>
              </a:rPr>
              <a:t> </a:t>
            </a:r>
            <a:r>
              <a:rPr lang="en-US" altLang="en-US" sz="5000" dirty="0" err="1" smtClean="0">
                <a:solidFill>
                  <a:schemeClr val="bg1"/>
                </a:solidFill>
                <a:latin typeface="Arial" panose="020B0604020202020204" pitchFamily="34" charset="0"/>
              </a:rPr>
              <a:t>nghiệp</a:t>
            </a:r>
            <a:r>
              <a:rPr lang="en-US" altLang="en-US" sz="5000" dirty="0" smtClean="0">
                <a:solidFill>
                  <a:schemeClr val="bg1"/>
                </a:solidFill>
                <a:latin typeface="Arial" panose="020B0604020202020204" pitchFamily="34" charset="0"/>
              </a:rPr>
              <a:t> </a:t>
            </a:r>
            <a:r>
              <a:rPr lang="en-US" altLang="en-US" sz="5000" dirty="0" err="1" smtClean="0">
                <a:solidFill>
                  <a:schemeClr val="bg1"/>
                </a:solidFill>
                <a:latin typeface="Arial" panose="020B0604020202020204" pitchFamily="34" charset="0"/>
              </a:rPr>
              <a:t>Hà</a:t>
            </a:r>
            <a:r>
              <a:rPr lang="en-US" altLang="en-US" sz="5000" dirty="0" smtClean="0">
                <a:solidFill>
                  <a:schemeClr val="bg1"/>
                </a:solidFill>
                <a:latin typeface="Arial" panose="020B0604020202020204" pitchFamily="34" charset="0"/>
              </a:rPr>
              <a:t> </a:t>
            </a:r>
            <a:r>
              <a:rPr lang="en-US" altLang="en-US" sz="5000" dirty="0" err="1" smtClean="0">
                <a:solidFill>
                  <a:schemeClr val="bg1"/>
                </a:solidFill>
                <a:latin typeface="Arial" panose="020B0604020202020204" pitchFamily="34" charset="0"/>
              </a:rPr>
              <a:t>Nội</a:t>
            </a:r>
            <a:endParaRPr lang="en-US" altLang="en-US" sz="5000" dirty="0">
              <a:solidFill>
                <a:schemeClr val="bg1"/>
              </a:solidFill>
              <a:latin typeface="Arial" panose="020B0604020202020204" pitchFamily="34" charset="0"/>
            </a:endParaRPr>
          </a:p>
        </p:txBody>
      </p:sp>
      <p:pic>
        <p:nvPicPr>
          <p:cNvPr id="4106" name="Google Shape;17;p13">
            <a:extLst>
              <a:ext uri="{FF2B5EF4-FFF2-40B4-BE49-F238E27FC236}">
                <a16:creationId xmlns:a16="http://schemas.microsoft.com/office/drawing/2014/main" id="{33C3B656-C3B3-5F42-01CB-6B7B5FC9EC6B}"/>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8" y="716881"/>
            <a:ext cx="2627313"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Rectangle 33">
            <a:extLst>
              <a:ext uri="{FF2B5EF4-FFF2-40B4-BE49-F238E27FC236}">
                <a16:creationId xmlns:a16="http://schemas.microsoft.com/office/drawing/2014/main" id="{F1C52812-174F-59FF-57D7-BF83884C4872}"/>
              </a:ext>
            </a:extLst>
          </p:cNvPr>
          <p:cNvSpPr>
            <a:spLocks noChangeArrowheads="1"/>
          </p:cNvSpPr>
          <p:nvPr/>
        </p:nvSpPr>
        <p:spPr bwMode="auto">
          <a:xfrm>
            <a:off x="914401" y="22712620"/>
            <a:ext cx="13883641" cy="20497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b="1" dirty="0" smtClean="0">
                <a:solidFill>
                  <a:srgbClr val="CC3300"/>
                </a:solidFill>
                <a:latin typeface="Arial" panose="020B0604020202020204" pitchFamily="34" charset="0"/>
              </a:rPr>
              <a:t>2. </a:t>
            </a:r>
            <a:r>
              <a:rPr lang="en-US" altLang="en-US" sz="3600" b="1" dirty="0" err="1" smtClean="0">
                <a:solidFill>
                  <a:srgbClr val="CC3300"/>
                </a:solidFill>
                <a:latin typeface="Arial" panose="020B0604020202020204" pitchFamily="34" charset="0"/>
              </a:rPr>
              <a:t>Phương</a:t>
            </a:r>
            <a:r>
              <a:rPr lang="en-US" altLang="en-US" sz="3600" b="1" dirty="0" smtClean="0">
                <a:solidFill>
                  <a:srgbClr val="CC3300"/>
                </a:solidFill>
                <a:latin typeface="Arial" panose="020B0604020202020204" pitchFamily="34" charset="0"/>
              </a:rPr>
              <a:t> </a:t>
            </a:r>
            <a:r>
              <a:rPr lang="en-US" altLang="en-US" sz="3600" b="1" dirty="0" err="1" smtClean="0">
                <a:solidFill>
                  <a:srgbClr val="CC3300"/>
                </a:solidFill>
                <a:latin typeface="Arial" panose="020B0604020202020204" pitchFamily="34" charset="0"/>
              </a:rPr>
              <a:t>pháp</a:t>
            </a:r>
            <a:r>
              <a:rPr lang="en-US" altLang="en-US" sz="3600" b="1" dirty="0" smtClean="0">
                <a:solidFill>
                  <a:srgbClr val="CC3300"/>
                </a:solidFill>
                <a:latin typeface="Arial" panose="020B0604020202020204" pitchFamily="34" charset="0"/>
              </a:rPr>
              <a:t> </a:t>
            </a:r>
            <a:r>
              <a:rPr lang="en-US" altLang="en-US" sz="3600" b="1" dirty="0" err="1" smtClean="0">
                <a:solidFill>
                  <a:srgbClr val="CC3300"/>
                </a:solidFill>
                <a:latin typeface="Arial" panose="020B0604020202020204" pitchFamily="34" charset="0"/>
              </a:rPr>
              <a:t>thực</a:t>
            </a:r>
            <a:r>
              <a:rPr lang="en-US" altLang="en-US" sz="3600" b="1" dirty="0" smtClean="0">
                <a:solidFill>
                  <a:srgbClr val="CC3300"/>
                </a:solidFill>
                <a:latin typeface="Arial" panose="020B0604020202020204" pitchFamily="34" charset="0"/>
              </a:rPr>
              <a:t> </a:t>
            </a:r>
            <a:r>
              <a:rPr lang="en-US" altLang="en-US" sz="3600" b="1" dirty="0" err="1" smtClean="0">
                <a:solidFill>
                  <a:srgbClr val="CC3300"/>
                </a:solidFill>
                <a:latin typeface="Arial" panose="020B0604020202020204" pitchFamily="34" charset="0"/>
              </a:rPr>
              <a:t>hiện</a:t>
            </a:r>
            <a:endParaRPr lang="en-US" altLang="en-US" sz="3600" b="1" dirty="0" smtClean="0">
              <a:solidFill>
                <a:srgbClr val="CC3300"/>
              </a:solidFill>
              <a:latin typeface="Arial" panose="020B0604020202020204" pitchFamily="34" charset="0"/>
            </a:endParaRPr>
          </a:p>
          <a:p>
            <a:pPr>
              <a:spcBef>
                <a:spcPct val="50000"/>
              </a:spcBef>
            </a:pPr>
            <a:endParaRPr lang="en-US" altLang="en-US" sz="3600" dirty="0">
              <a:latin typeface="Arial" panose="020B0604020202020204" pitchFamily="34" charset="0"/>
            </a:endParaRPr>
          </a:p>
        </p:txBody>
      </p:sp>
      <p:sp>
        <p:nvSpPr>
          <p:cNvPr id="19" name="Text Box 4">
            <a:extLst>
              <a:ext uri="{FF2B5EF4-FFF2-40B4-BE49-F238E27FC236}">
                <a16:creationId xmlns:a16="http://schemas.microsoft.com/office/drawing/2014/main" id="{86FE2DE6-FE18-F9EB-566E-D24559DB9B73}"/>
              </a:ext>
            </a:extLst>
          </p:cNvPr>
          <p:cNvSpPr txBox="1">
            <a:spLocks noChangeArrowheads="1"/>
          </p:cNvSpPr>
          <p:nvPr/>
        </p:nvSpPr>
        <p:spPr bwMode="auto">
          <a:xfrm>
            <a:off x="18554700" y="3992481"/>
            <a:ext cx="11023599" cy="293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5600" b="1" dirty="0" smtClean="0">
                <a:solidFill>
                  <a:schemeClr val="bg1"/>
                </a:solidFill>
                <a:latin typeface="Arial" panose="020B0604020202020204" pitchFamily="34" charset="0"/>
              </a:rPr>
              <a:t>GVHD: TS. </a:t>
            </a:r>
            <a:r>
              <a:rPr lang="en-US" altLang="en-US" sz="5600" b="1" dirty="0" err="1" smtClean="0">
                <a:solidFill>
                  <a:schemeClr val="bg1"/>
                </a:solidFill>
                <a:latin typeface="Arial" panose="020B0604020202020204" pitchFamily="34" charset="0"/>
              </a:rPr>
              <a:t>Nguyễn</a:t>
            </a:r>
            <a:r>
              <a:rPr lang="en-US" altLang="en-US" sz="5600" b="1" dirty="0" smtClean="0">
                <a:solidFill>
                  <a:schemeClr val="bg1"/>
                </a:solidFill>
                <a:latin typeface="Arial" panose="020B0604020202020204" pitchFamily="34" charset="0"/>
              </a:rPr>
              <a:t> </a:t>
            </a:r>
            <a:r>
              <a:rPr lang="en-US" altLang="en-US" sz="5600" b="1" dirty="0" err="1" smtClean="0">
                <a:solidFill>
                  <a:schemeClr val="bg1"/>
                </a:solidFill>
                <a:latin typeface="Arial" panose="020B0604020202020204" pitchFamily="34" charset="0"/>
              </a:rPr>
              <a:t>Văn</a:t>
            </a:r>
            <a:r>
              <a:rPr lang="en-US" altLang="en-US" sz="5600" b="1" dirty="0" smtClean="0">
                <a:solidFill>
                  <a:schemeClr val="bg1"/>
                </a:solidFill>
                <a:latin typeface="Arial" panose="020B0604020202020204" pitchFamily="34" charset="0"/>
              </a:rPr>
              <a:t> </a:t>
            </a:r>
            <a:r>
              <a:rPr lang="en-US" altLang="en-US" sz="5600" b="1" dirty="0" err="1" smtClean="0">
                <a:solidFill>
                  <a:schemeClr val="bg1"/>
                </a:solidFill>
                <a:latin typeface="Arial" panose="020B0604020202020204" pitchFamily="34" charset="0"/>
              </a:rPr>
              <a:t>Tỉnh</a:t>
            </a:r>
            <a:endParaRPr lang="en-US" altLang="en-US" sz="5000" dirty="0">
              <a:solidFill>
                <a:schemeClr val="bg1"/>
              </a:solidFill>
              <a:latin typeface="Arial" panose="020B0604020202020204" pitchFamily="34" charset="0"/>
            </a:endParaRPr>
          </a:p>
        </p:txBody>
      </p:sp>
      <p:sp>
        <p:nvSpPr>
          <p:cNvPr id="20" name="Rectangle 33">
            <a:extLst>
              <a:ext uri="{FF2B5EF4-FFF2-40B4-BE49-F238E27FC236}">
                <a16:creationId xmlns:a16="http://schemas.microsoft.com/office/drawing/2014/main" id="{B9141004-4546-25FE-5369-7EFFC10F95D2}"/>
              </a:ext>
            </a:extLst>
          </p:cNvPr>
          <p:cNvSpPr>
            <a:spLocks noChangeArrowheads="1"/>
          </p:cNvSpPr>
          <p:nvPr/>
        </p:nvSpPr>
        <p:spPr bwMode="auto">
          <a:xfrm>
            <a:off x="15468598" y="29962477"/>
            <a:ext cx="14744701" cy="13263183"/>
          </a:xfrm>
          <a:prstGeom prst="rect">
            <a:avLst/>
          </a:prstGeom>
          <a:solidFill>
            <a:schemeClr val="bg1"/>
          </a:solidFill>
          <a:ln>
            <a:noFill/>
          </a:ln>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n-US" sz="4000" b="1" dirty="0">
                <a:solidFill>
                  <a:srgbClr val="CC3300"/>
                </a:solidFill>
                <a:latin typeface="Arial" panose="020B0604020202020204" pitchFamily="34" charset="0"/>
              </a:rPr>
              <a:t>5</a:t>
            </a:r>
            <a:r>
              <a:rPr lang="en-US" sz="4000" b="1" dirty="0">
                <a:solidFill>
                  <a:srgbClr val="CC3300"/>
                </a:solidFill>
                <a:latin typeface="Arial" panose="020B0604020202020204" pitchFamily="34" charset="0"/>
              </a:rPr>
              <a:t>. </a:t>
            </a:r>
            <a:r>
              <a:rPr lang="en-US" sz="4000" b="1" dirty="0" err="1">
                <a:solidFill>
                  <a:srgbClr val="CC3300"/>
                </a:solidFill>
                <a:latin typeface="Arial" panose="020B0604020202020204" pitchFamily="34" charset="0"/>
              </a:rPr>
              <a:t>Tài</a:t>
            </a:r>
            <a:r>
              <a:rPr lang="en-US" sz="4000" b="1" dirty="0">
                <a:solidFill>
                  <a:srgbClr val="CC3300"/>
                </a:solidFill>
                <a:latin typeface="Arial" panose="020B0604020202020204" pitchFamily="34" charset="0"/>
              </a:rPr>
              <a:t> </a:t>
            </a:r>
            <a:r>
              <a:rPr lang="en-US" sz="4000" b="1" dirty="0" err="1">
                <a:solidFill>
                  <a:srgbClr val="CC3300"/>
                </a:solidFill>
                <a:latin typeface="Arial" panose="020B0604020202020204" pitchFamily="34" charset="0"/>
              </a:rPr>
              <a:t>liệu</a:t>
            </a:r>
            <a:r>
              <a:rPr lang="en-US" sz="4000" b="1" dirty="0">
                <a:solidFill>
                  <a:srgbClr val="CC3300"/>
                </a:solidFill>
                <a:latin typeface="Arial" panose="020B0604020202020204" pitchFamily="34" charset="0"/>
              </a:rPr>
              <a:t> </a:t>
            </a:r>
            <a:r>
              <a:rPr lang="en-US" sz="4000" b="1" dirty="0" err="1">
                <a:solidFill>
                  <a:srgbClr val="CC3300"/>
                </a:solidFill>
                <a:latin typeface="Arial" panose="020B0604020202020204" pitchFamily="34" charset="0"/>
              </a:rPr>
              <a:t>tham</a:t>
            </a:r>
            <a:r>
              <a:rPr lang="en-US" sz="4000" b="1" dirty="0">
                <a:solidFill>
                  <a:srgbClr val="CC3300"/>
                </a:solidFill>
                <a:latin typeface="Arial" panose="020B0604020202020204" pitchFamily="34" charset="0"/>
              </a:rPr>
              <a:t> </a:t>
            </a:r>
            <a:r>
              <a:rPr lang="en-US" sz="4000" b="1" dirty="0" err="1" smtClean="0">
                <a:solidFill>
                  <a:srgbClr val="CC3300"/>
                </a:solidFill>
                <a:latin typeface="Arial" panose="020B0604020202020204" pitchFamily="34" charset="0"/>
              </a:rPr>
              <a:t>khảo</a:t>
            </a:r>
            <a:endParaRPr lang="en-US" sz="4000" b="1" dirty="0" smtClean="0">
              <a:solidFill>
                <a:srgbClr val="CC3300"/>
              </a:solidFill>
              <a:latin typeface="Arial" panose="020B0604020202020204" pitchFamily="34" charset="0"/>
            </a:endParaRPr>
          </a:p>
          <a:p>
            <a:pPr>
              <a:spcBef>
                <a:spcPct val="50000"/>
              </a:spcBef>
              <a:defRPr/>
            </a:pPr>
            <a:endParaRPr lang="en-US" sz="1200" b="1" dirty="0">
              <a:solidFill>
                <a:srgbClr val="CC3300"/>
              </a:solidFill>
              <a:latin typeface="Arial" panose="020B0604020202020204" pitchFamily="34" charset="0"/>
            </a:endParaRPr>
          </a:p>
          <a:p>
            <a:r>
              <a:rPr lang="en-GB" sz="2800" dirty="0"/>
              <a:t>[</a:t>
            </a:r>
            <a:r>
              <a:rPr lang="en-GB" sz="2800" dirty="0"/>
              <a:t>1] </a:t>
            </a:r>
            <a:r>
              <a:rPr lang="en-GB" sz="2800" dirty="0" err="1"/>
              <a:t>Đỗ</a:t>
            </a:r>
            <a:r>
              <a:rPr lang="en-GB" sz="2800" dirty="0"/>
              <a:t> </a:t>
            </a:r>
            <a:r>
              <a:rPr lang="en-GB" sz="2800" dirty="0" err="1"/>
              <a:t>Ngọc</a:t>
            </a:r>
            <a:r>
              <a:rPr lang="en-GB" sz="2800" dirty="0"/>
              <a:t> </a:t>
            </a:r>
            <a:r>
              <a:rPr lang="en-GB" sz="2800" dirty="0" err="1"/>
              <a:t>Sơn</a:t>
            </a:r>
            <a:r>
              <a:rPr lang="en-GB" sz="2800" dirty="0"/>
              <a:t>, Phan </a:t>
            </a:r>
            <a:r>
              <a:rPr lang="en-GB" sz="2800" dirty="0" err="1"/>
              <a:t>Văn</a:t>
            </a:r>
            <a:r>
              <a:rPr lang="en-GB" sz="2800" dirty="0"/>
              <a:t> </a:t>
            </a:r>
            <a:r>
              <a:rPr lang="en-GB" sz="2800" dirty="0" err="1"/>
              <a:t>Viên</a:t>
            </a:r>
            <a:r>
              <a:rPr lang="en-GB" sz="2800" dirty="0"/>
              <a:t>, </a:t>
            </a:r>
            <a:r>
              <a:rPr lang="en-GB" sz="2800" dirty="0" err="1"/>
              <a:t>Nguyễn</a:t>
            </a:r>
            <a:r>
              <a:rPr lang="en-GB" sz="2800" dirty="0"/>
              <a:t> </a:t>
            </a:r>
            <a:r>
              <a:rPr lang="en-GB" sz="2800" dirty="0" err="1"/>
              <a:t>Phương</a:t>
            </a:r>
            <a:r>
              <a:rPr lang="en-GB" sz="2800" dirty="0"/>
              <a:t> </a:t>
            </a:r>
            <a:r>
              <a:rPr lang="en-GB" sz="2800" dirty="0" err="1"/>
              <a:t>Nga</a:t>
            </a:r>
            <a:r>
              <a:rPr lang="en-GB" sz="2800" dirty="0"/>
              <a:t> (2015), </a:t>
            </a:r>
            <a:r>
              <a:rPr lang="en-GB" sz="2800" dirty="0" err="1"/>
              <a:t>Giáo</a:t>
            </a:r>
            <a:r>
              <a:rPr lang="en-GB" sz="2800" dirty="0"/>
              <a:t> </a:t>
            </a:r>
            <a:r>
              <a:rPr lang="en-GB" sz="2800" dirty="0" err="1"/>
              <a:t>trình</a:t>
            </a:r>
            <a:r>
              <a:rPr lang="en-GB" sz="2800" dirty="0"/>
              <a:t> </a:t>
            </a:r>
            <a:r>
              <a:rPr lang="en-GB" sz="2800" dirty="0" err="1"/>
              <a:t>hệ</a:t>
            </a:r>
            <a:r>
              <a:rPr lang="en-GB" sz="2800" dirty="0"/>
              <a:t> </a:t>
            </a:r>
            <a:r>
              <a:rPr lang="en-GB" sz="2800" dirty="0" err="1"/>
              <a:t>quản</a:t>
            </a:r>
            <a:r>
              <a:rPr lang="en-GB" sz="2800" dirty="0"/>
              <a:t> </a:t>
            </a:r>
            <a:r>
              <a:rPr lang="en-GB" sz="2800" dirty="0" err="1"/>
              <a:t>trị</a:t>
            </a:r>
            <a:r>
              <a:rPr lang="en-GB" sz="2800" dirty="0"/>
              <a:t> </a:t>
            </a:r>
            <a:r>
              <a:rPr lang="en-GB" sz="2800" dirty="0" err="1"/>
              <a:t>cơ</a:t>
            </a:r>
            <a:r>
              <a:rPr lang="en-GB" sz="2800" dirty="0"/>
              <a:t> </a:t>
            </a:r>
            <a:r>
              <a:rPr lang="en-GB" sz="2800" dirty="0" err="1"/>
              <a:t>sở</a:t>
            </a:r>
            <a:r>
              <a:rPr lang="en-GB" sz="2800" dirty="0"/>
              <a:t> </a:t>
            </a:r>
            <a:r>
              <a:rPr lang="en-GB" sz="2800" dirty="0" err="1"/>
              <a:t>dữ</a:t>
            </a:r>
            <a:r>
              <a:rPr lang="en-GB" sz="2800" dirty="0"/>
              <a:t> </a:t>
            </a:r>
            <a:r>
              <a:rPr lang="en-GB" sz="2800" dirty="0" err="1"/>
              <a:t>liệu</a:t>
            </a:r>
            <a:r>
              <a:rPr lang="en-GB" sz="2800" dirty="0"/>
              <a:t> SQL, NXB </a:t>
            </a:r>
            <a:r>
              <a:rPr lang="en-GB" sz="2800" dirty="0" err="1"/>
              <a:t>Đại</a:t>
            </a:r>
            <a:r>
              <a:rPr lang="en-GB" sz="2800" dirty="0"/>
              <a:t> </a:t>
            </a:r>
            <a:r>
              <a:rPr lang="en-GB" sz="2800" dirty="0" err="1"/>
              <a:t>học</a:t>
            </a:r>
            <a:r>
              <a:rPr lang="en-GB" sz="2800" dirty="0"/>
              <a:t> </a:t>
            </a:r>
            <a:r>
              <a:rPr lang="en-GB" sz="2800" dirty="0" err="1"/>
              <a:t>Công</a:t>
            </a:r>
            <a:r>
              <a:rPr lang="en-GB" sz="2800" dirty="0"/>
              <a:t> </a:t>
            </a:r>
            <a:r>
              <a:rPr lang="en-GB" sz="2800" dirty="0" err="1"/>
              <a:t>nghiệp</a:t>
            </a:r>
            <a:r>
              <a:rPr lang="en-GB" sz="2800" dirty="0"/>
              <a:t> </a:t>
            </a:r>
            <a:r>
              <a:rPr lang="en-GB" sz="2800" dirty="0" err="1"/>
              <a:t>Hà</a:t>
            </a:r>
            <a:r>
              <a:rPr lang="en-GB" sz="2800" dirty="0"/>
              <a:t> </a:t>
            </a:r>
            <a:r>
              <a:rPr lang="en-GB" sz="2800" dirty="0" err="1"/>
              <a:t>Nội</a:t>
            </a:r>
            <a:r>
              <a:rPr lang="en-GB" sz="2800" dirty="0"/>
              <a:t>.</a:t>
            </a:r>
          </a:p>
          <a:p>
            <a:r>
              <a:rPr lang="en-GB" sz="2800" dirty="0"/>
              <a:t>[2] </a:t>
            </a:r>
            <a:r>
              <a:rPr lang="en-GB" sz="2800" dirty="0" err="1"/>
              <a:t>Nguyễn</a:t>
            </a:r>
            <a:r>
              <a:rPr lang="en-GB" sz="2800" dirty="0"/>
              <a:t> </a:t>
            </a:r>
            <a:r>
              <a:rPr lang="en-GB" sz="2800" dirty="0" err="1"/>
              <a:t>Thị</a:t>
            </a:r>
            <a:r>
              <a:rPr lang="en-GB" sz="2800" dirty="0"/>
              <a:t> </a:t>
            </a:r>
            <a:r>
              <a:rPr lang="en-GB" sz="2800" dirty="0" err="1"/>
              <a:t>Thanh</a:t>
            </a:r>
            <a:r>
              <a:rPr lang="en-GB" sz="2800" dirty="0"/>
              <a:t> </a:t>
            </a:r>
            <a:r>
              <a:rPr lang="en-GB" sz="2800" dirty="0" err="1"/>
              <a:t>Huyền</a:t>
            </a:r>
            <a:r>
              <a:rPr lang="en-GB" sz="2800" dirty="0"/>
              <a:t>, </a:t>
            </a:r>
            <a:r>
              <a:rPr lang="en-GB" sz="2800" dirty="0" err="1"/>
              <a:t>Ngô</a:t>
            </a:r>
            <a:r>
              <a:rPr lang="en-GB" sz="2800" dirty="0"/>
              <a:t> </a:t>
            </a:r>
            <a:r>
              <a:rPr lang="en-GB" sz="2800" dirty="0" err="1"/>
              <a:t>Thị</a:t>
            </a:r>
            <a:r>
              <a:rPr lang="en-GB" sz="2800" dirty="0"/>
              <a:t> </a:t>
            </a:r>
            <a:r>
              <a:rPr lang="en-GB" sz="2800" dirty="0" err="1"/>
              <a:t>Bích</a:t>
            </a:r>
            <a:r>
              <a:rPr lang="en-GB" sz="2800" dirty="0"/>
              <a:t> </a:t>
            </a:r>
            <a:r>
              <a:rPr lang="en-GB" sz="2800" dirty="0" err="1"/>
              <a:t>Thúy</a:t>
            </a:r>
            <a:r>
              <a:rPr lang="en-GB" sz="2800" dirty="0"/>
              <a:t>, </a:t>
            </a:r>
            <a:r>
              <a:rPr lang="en-GB" sz="2800" dirty="0" err="1"/>
              <a:t>Phạm</a:t>
            </a:r>
            <a:r>
              <a:rPr lang="en-GB" sz="2800" dirty="0"/>
              <a:t> Kim </a:t>
            </a:r>
            <a:r>
              <a:rPr lang="en-GB" sz="2800" dirty="0" err="1"/>
              <a:t>Phượng</a:t>
            </a:r>
            <a:r>
              <a:rPr lang="en-GB" sz="2800" dirty="0"/>
              <a:t> (2011), </a:t>
            </a:r>
            <a:r>
              <a:rPr lang="en-GB" sz="2800" i="1" dirty="0" err="1"/>
              <a:t>Giáo</a:t>
            </a:r>
            <a:r>
              <a:rPr lang="en-GB" sz="2800" i="1" dirty="0"/>
              <a:t> </a:t>
            </a:r>
            <a:r>
              <a:rPr lang="en-GB" sz="2800" i="1" dirty="0" err="1"/>
              <a:t>trình</a:t>
            </a:r>
            <a:r>
              <a:rPr lang="en-GB" sz="2800" i="1" dirty="0"/>
              <a:t> </a:t>
            </a:r>
            <a:r>
              <a:rPr lang="en-GB" sz="2800" i="1" dirty="0" err="1"/>
              <a:t>phân</a:t>
            </a:r>
            <a:r>
              <a:rPr lang="en-GB" sz="2800" i="1" dirty="0"/>
              <a:t> </a:t>
            </a:r>
            <a:r>
              <a:rPr lang="en-GB" sz="2800" i="1" dirty="0" err="1"/>
              <a:t>tích</a:t>
            </a:r>
            <a:r>
              <a:rPr lang="en-GB" sz="2800" i="1" dirty="0"/>
              <a:t> </a:t>
            </a:r>
            <a:r>
              <a:rPr lang="en-GB" sz="2800" i="1" dirty="0" err="1"/>
              <a:t>thiết</a:t>
            </a:r>
            <a:r>
              <a:rPr lang="en-GB" sz="2800" i="1" dirty="0"/>
              <a:t> </a:t>
            </a:r>
            <a:r>
              <a:rPr lang="en-GB" sz="2800" i="1" dirty="0" err="1"/>
              <a:t>kế</a:t>
            </a:r>
            <a:r>
              <a:rPr lang="en-GB" sz="2800" i="1" dirty="0"/>
              <a:t> </a:t>
            </a:r>
            <a:r>
              <a:rPr lang="en-GB" sz="2800" i="1" dirty="0" err="1"/>
              <a:t>hệ</a:t>
            </a:r>
            <a:r>
              <a:rPr lang="en-GB" sz="2800" i="1" dirty="0"/>
              <a:t> </a:t>
            </a:r>
            <a:r>
              <a:rPr lang="en-GB" sz="2800" i="1" dirty="0" err="1"/>
              <a:t>thống</a:t>
            </a:r>
            <a:r>
              <a:rPr lang="en-GB" sz="2800" i="1" dirty="0"/>
              <a:t>, </a:t>
            </a:r>
            <a:r>
              <a:rPr lang="en-GB" sz="2800" dirty="0"/>
              <a:t>NXB </a:t>
            </a:r>
            <a:r>
              <a:rPr lang="en-GB" sz="2800" dirty="0" err="1"/>
              <a:t>Giáo</a:t>
            </a:r>
            <a:r>
              <a:rPr lang="en-GB" sz="2800" dirty="0"/>
              <a:t> </a:t>
            </a:r>
            <a:r>
              <a:rPr lang="en-GB" sz="2800" dirty="0" err="1"/>
              <a:t>dục</a:t>
            </a:r>
            <a:r>
              <a:rPr lang="en-GB" sz="2800" dirty="0"/>
              <a:t> </a:t>
            </a:r>
            <a:r>
              <a:rPr lang="en-GB" sz="2800" dirty="0" err="1"/>
              <a:t>Việt</a:t>
            </a:r>
            <a:r>
              <a:rPr lang="en-GB" sz="2800" dirty="0"/>
              <a:t> Nam.</a:t>
            </a:r>
          </a:p>
          <a:p>
            <a:r>
              <a:rPr lang="en-GB" sz="2800" dirty="0"/>
              <a:t>[3] </a:t>
            </a:r>
            <a:r>
              <a:rPr lang="en-GB" sz="2800" dirty="0" err="1"/>
              <a:t>Ths</a:t>
            </a:r>
            <a:r>
              <a:rPr lang="en-GB" sz="2800" dirty="0"/>
              <a:t>. </a:t>
            </a:r>
            <a:r>
              <a:rPr lang="en-GB" sz="2800" dirty="0" err="1"/>
              <a:t>Lê</a:t>
            </a:r>
            <a:r>
              <a:rPr lang="en-GB" sz="2800" dirty="0"/>
              <a:t> </a:t>
            </a:r>
            <a:r>
              <a:rPr lang="en-GB" sz="2800" dirty="0" err="1"/>
              <a:t>Văn</a:t>
            </a:r>
            <a:r>
              <a:rPr lang="en-GB" sz="2800" dirty="0"/>
              <a:t> </a:t>
            </a:r>
            <a:r>
              <a:rPr lang="en-GB" sz="2800" dirty="0" err="1"/>
              <a:t>Hùng</a:t>
            </a:r>
            <a:r>
              <a:rPr lang="en-GB" sz="2800" dirty="0"/>
              <a:t> (2017), </a:t>
            </a:r>
            <a:r>
              <a:rPr lang="en-GB" sz="2800" i="1" dirty="0" err="1"/>
              <a:t>Cơ</a:t>
            </a:r>
            <a:r>
              <a:rPr lang="en-GB" sz="2800" i="1" dirty="0"/>
              <a:t> </a:t>
            </a:r>
            <a:r>
              <a:rPr lang="en-GB" sz="2800" i="1" dirty="0" err="1"/>
              <a:t>sở</a:t>
            </a:r>
            <a:r>
              <a:rPr lang="en-GB" sz="2800" i="1" dirty="0"/>
              <a:t> </a:t>
            </a:r>
            <a:r>
              <a:rPr lang="en-GB" sz="2800" i="1" dirty="0" err="1"/>
              <a:t>dữ</a:t>
            </a:r>
            <a:r>
              <a:rPr lang="en-GB" sz="2800" i="1" dirty="0"/>
              <a:t> </a:t>
            </a:r>
            <a:r>
              <a:rPr lang="en-GB" sz="2800" i="1" dirty="0" err="1"/>
              <a:t>liệu</a:t>
            </a:r>
            <a:r>
              <a:rPr lang="en-GB" sz="2800" i="1" dirty="0"/>
              <a:t> </a:t>
            </a:r>
            <a:r>
              <a:rPr lang="en-GB" sz="2800" i="1" dirty="0" err="1"/>
              <a:t>quan</a:t>
            </a:r>
            <a:r>
              <a:rPr lang="en-GB" sz="2800" i="1" dirty="0"/>
              <a:t> </a:t>
            </a:r>
            <a:r>
              <a:rPr lang="en-GB" sz="2800" i="1" dirty="0" err="1"/>
              <a:t>hệ</a:t>
            </a:r>
            <a:r>
              <a:rPr lang="en-GB" sz="2800" i="1" dirty="0"/>
              <a:t> </a:t>
            </a:r>
            <a:r>
              <a:rPr lang="en-GB" sz="2800" i="1" dirty="0" err="1"/>
              <a:t>và</a:t>
            </a:r>
            <a:r>
              <a:rPr lang="en-GB" sz="2800" i="1" dirty="0"/>
              <a:t> </a:t>
            </a:r>
            <a:r>
              <a:rPr lang="en-GB" sz="2800" i="1" dirty="0" err="1"/>
              <a:t>công</a:t>
            </a:r>
            <a:r>
              <a:rPr lang="en-GB" sz="2800" i="1" dirty="0"/>
              <a:t> </a:t>
            </a:r>
            <a:r>
              <a:rPr lang="en-GB" sz="2800" i="1" dirty="0" err="1"/>
              <a:t>nghệ</a:t>
            </a:r>
            <a:r>
              <a:rPr lang="en-GB" sz="2800" i="1" dirty="0"/>
              <a:t> </a:t>
            </a:r>
            <a:r>
              <a:rPr lang="en-GB" sz="2800" i="1" dirty="0" err="1"/>
              <a:t>phân</a:t>
            </a:r>
            <a:r>
              <a:rPr lang="en-GB" sz="2800" i="1" dirty="0"/>
              <a:t> </a:t>
            </a:r>
            <a:r>
              <a:rPr lang="en-GB" sz="2800" i="1" dirty="0" err="1"/>
              <a:t>tích</a:t>
            </a:r>
            <a:r>
              <a:rPr lang="en-GB" sz="2800" i="1" dirty="0"/>
              <a:t> – </a:t>
            </a:r>
            <a:r>
              <a:rPr lang="en-GB" sz="2800" i="1" dirty="0" err="1"/>
              <a:t>thiết</a:t>
            </a:r>
            <a:r>
              <a:rPr lang="en-GB" sz="2800" i="1" dirty="0"/>
              <a:t> </a:t>
            </a:r>
            <a:r>
              <a:rPr lang="en-GB" sz="2800" i="1" dirty="0" err="1"/>
              <a:t>kế</a:t>
            </a:r>
            <a:r>
              <a:rPr lang="en-GB" sz="2800" i="1" dirty="0"/>
              <a:t>, </a:t>
            </a:r>
            <a:r>
              <a:rPr lang="en-GB" sz="2800" dirty="0" err="1"/>
              <a:t>Nhà</a:t>
            </a:r>
            <a:r>
              <a:rPr lang="en-GB" sz="2800" dirty="0"/>
              <a:t> </a:t>
            </a:r>
            <a:r>
              <a:rPr lang="en-GB" sz="2800" dirty="0" err="1"/>
              <a:t>xuất</a:t>
            </a:r>
            <a:r>
              <a:rPr lang="en-GB" sz="2800" dirty="0"/>
              <a:t> </a:t>
            </a:r>
            <a:r>
              <a:rPr lang="en-GB" sz="2800" dirty="0" err="1"/>
              <a:t>bản</a:t>
            </a:r>
            <a:r>
              <a:rPr lang="en-GB" sz="2800" dirty="0"/>
              <a:t> </a:t>
            </a:r>
            <a:r>
              <a:rPr lang="en-GB" sz="2800" dirty="0" err="1"/>
              <a:t>Thông</a:t>
            </a:r>
            <a:r>
              <a:rPr lang="en-GB" sz="2800" dirty="0"/>
              <a:t> tin </a:t>
            </a:r>
            <a:r>
              <a:rPr lang="en-GB" sz="2800" dirty="0" err="1"/>
              <a:t>và</a:t>
            </a:r>
            <a:r>
              <a:rPr lang="en-GB" sz="2800" dirty="0"/>
              <a:t> </a:t>
            </a:r>
            <a:r>
              <a:rPr lang="en-GB" sz="2800" dirty="0" err="1"/>
              <a:t>truyền</a:t>
            </a:r>
            <a:r>
              <a:rPr lang="en-GB" sz="2800" dirty="0"/>
              <a:t> </a:t>
            </a:r>
            <a:r>
              <a:rPr lang="en-GB" sz="2800" dirty="0" err="1"/>
              <a:t>thông</a:t>
            </a:r>
            <a:r>
              <a:rPr lang="en-GB" sz="2800" dirty="0"/>
              <a:t>.</a:t>
            </a:r>
          </a:p>
          <a:p>
            <a:r>
              <a:rPr lang="en-GB" sz="2800" dirty="0"/>
              <a:t>[4] Barry </a:t>
            </a:r>
            <a:r>
              <a:rPr lang="en-GB" sz="2800" dirty="0" err="1"/>
              <a:t>Burd</a:t>
            </a:r>
            <a:r>
              <a:rPr lang="en-GB" sz="2800" dirty="0"/>
              <a:t>, PhD – Java Programming for Android Developers.</a:t>
            </a:r>
          </a:p>
          <a:p>
            <a:r>
              <a:rPr lang="en-GB" sz="2800" dirty="0"/>
              <a:t>[5] </a:t>
            </a:r>
            <a:r>
              <a:rPr lang="en-GB" sz="2800" dirty="0" err="1"/>
              <a:t>Tìm</a:t>
            </a:r>
            <a:r>
              <a:rPr lang="en-GB" sz="2800" dirty="0"/>
              <a:t> </a:t>
            </a:r>
            <a:r>
              <a:rPr lang="en-GB" sz="2800" dirty="0" err="1"/>
              <a:t>hiểu</a:t>
            </a:r>
            <a:r>
              <a:rPr lang="en-GB" sz="2800" dirty="0"/>
              <a:t> </a:t>
            </a:r>
            <a:r>
              <a:rPr lang="en-GB" sz="2800" dirty="0" err="1"/>
              <a:t>về</a:t>
            </a:r>
            <a:r>
              <a:rPr lang="en-GB" sz="2800" dirty="0"/>
              <a:t> </a:t>
            </a:r>
            <a:r>
              <a:rPr lang="en-GB" sz="2800" dirty="0" err="1"/>
              <a:t>lập</a:t>
            </a:r>
            <a:r>
              <a:rPr lang="en-GB" sz="2800" dirty="0"/>
              <a:t> </a:t>
            </a:r>
            <a:r>
              <a:rPr lang="en-GB" sz="2800" dirty="0" err="1"/>
              <a:t>trình</a:t>
            </a:r>
            <a:r>
              <a:rPr lang="en-GB" sz="2800" dirty="0"/>
              <a:t> </a:t>
            </a:r>
            <a:r>
              <a:rPr lang="en-GB" sz="2800" dirty="0" err="1"/>
              <a:t>ứng</a:t>
            </a:r>
            <a:r>
              <a:rPr lang="en-GB" sz="2800" dirty="0"/>
              <a:t> </a:t>
            </a:r>
            <a:r>
              <a:rPr lang="en-GB" sz="2800" dirty="0" err="1"/>
              <a:t>dụng</a:t>
            </a:r>
            <a:r>
              <a:rPr lang="en-GB" sz="2800" dirty="0"/>
              <a:t> di </a:t>
            </a:r>
            <a:r>
              <a:rPr lang="en-GB" sz="2800" dirty="0" err="1"/>
              <a:t>động</a:t>
            </a:r>
            <a:r>
              <a:rPr lang="en-GB" sz="2800" dirty="0"/>
              <a:t>:</a:t>
            </a:r>
          </a:p>
          <a:p>
            <a:r>
              <a:rPr lang="en-GB" sz="2800" u="sng" dirty="0">
                <a:hlinkClick r:id="rId3"/>
              </a:rPr>
              <a:t>https://tuhoclaptrinh.edu.vn/lap-trinh-ung-dung-di-dong-va-nhung-dieu-can-biet-687.html</a:t>
            </a:r>
            <a:r>
              <a:rPr lang="en-GB" sz="2800" dirty="0"/>
              <a:t>, </a:t>
            </a:r>
            <a:r>
              <a:rPr lang="en-GB" sz="2800" dirty="0" err="1"/>
              <a:t>truy</a:t>
            </a:r>
            <a:r>
              <a:rPr lang="en-GB" sz="2800" dirty="0"/>
              <a:t> </a:t>
            </a:r>
            <a:r>
              <a:rPr lang="en-GB" sz="2800" dirty="0" err="1"/>
              <a:t>cập</a:t>
            </a:r>
            <a:r>
              <a:rPr lang="en-GB" sz="2800" dirty="0"/>
              <a:t> </a:t>
            </a:r>
            <a:r>
              <a:rPr lang="en-GB" sz="2800" dirty="0" err="1"/>
              <a:t>cuối</a:t>
            </a:r>
            <a:r>
              <a:rPr lang="en-GB" sz="2800" dirty="0"/>
              <a:t> </a:t>
            </a:r>
            <a:r>
              <a:rPr lang="en-GB" sz="2800" dirty="0" err="1"/>
              <a:t>cùng</a:t>
            </a:r>
            <a:r>
              <a:rPr lang="en-GB" sz="2800" dirty="0"/>
              <a:t> </a:t>
            </a:r>
            <a:r>
              <a:rPr lang="en-GB" sz="2800" dirty="0" err="1"/>
              <a:t>ngày</a:t>
            </a:r>
            <a:r>
              <a:rPr lang="en-GB" sz="2800" dirty="0"/>
              <a:t> 12/05/2024.</a:t>
            </a:r>
          </a:p>
          <a:p>
            <a:r>
              <a:rPr lang="en-GB" sz="2800" dirty="0"/>
              <a:t>[6] </a:t>
            </a:r>
            <a:r>
              <a:rPr lang="en-GB" sz="2800" dirty="0" err="1"/>
              <a:t>Tìm</a:t>
            </a:r>
            <a:r>
              <a:rPr lang="en-GB" sz="2800" dirty="0"/>
              <a:t> </a:t>
            </a:r>
            <a:r>
              <a:rPr lang="en-GB" sz="2800" dirty="0" err="1"/>
              <a:t>hiểu</a:t>
            </a:r>
            <a:r>
              <a:rPr lang="en-GB" sz="2800" dirty="0"/>
              <a:t> </a:t>
            </a:r>
            <a:r>
              <a:rPr lang="en-GB" sz="2800" dirty="0" err="1"/>
              <a:t>về</a:t>
            </a:r>
            <a:r>
              <a:rPr lang="en-GB" sz="2800" dirty="0"/>
              <a:t> </a:t>
            </a:r>
            <a:r>
              <a:rPr lang="en-GB" sz="2800" dirty="0" err="1"/>
              <a:t>hệ</a:t>
            </a:r>
            <a:r>
              <a:rPr lang="en-GB" sz="2800" dirty="0"/>
              <a:t> </a:t>
            </a:r>
            <a:r>
              <a:rPr lang="en-GB" sz="2800" dirty="0" err="1"/>
              <a:t>điều</a:t>
            </a:r>
            <a:r>
              <a:rPr lang="en-GB" sz="2800" dirty="0"/>
              <a:t> </a:t>
            </a:r>
            <a:r>
              <a:rPr lang="en-GB" sz="2800" dirty="0" err="1"/>
              <a:t>hành</a:t>
            </a:r>
            <a:r>
              <a:rPr lang="en-GB" sz="2800" dirty="0"/>
              <a:t> Android:</a:t>
            </a:r>
          </a:p>
          <a:p>
            <a:r>
              <a:rPr lang="en-GB" sz="2800" u="sng" dirty="0">
                <a:hlinkClick r:id="rId4"/>
              </a:rPr>
              <a:t>https://didongviet.vn/dchannel/he-dieu-hanh-android/#ftoc-5-uu-diem-cua-he-dieu-hanh-android</a:t>
            </a:r>
            <a:r>
              <a:rPr lang="en-GB" sz="2800" dirty="0"/>
              <a:t>, </a:t>
            </a:r>
            <a:r>
              <a:rPr lang="en-GB" sz="2800" dirty="0" err="1"/>
              <a:t>truy</a:t>
            </a:r>
            <a:r>
              <a:rPr lang="en-GB" sz="2800" dirty="0"/>
              <a:t> </a:t>
            </a:r>
            <a:r>
              <a:rPr lang="en-GB" sz="2800" dirty="0" err="1"/>
              <a:t>cập</a:t>
            </a:r>
            <a:r>
              <a:rPr lang="en-GB" sz="2800" dirty="0"/>
              <a:t> </a:t>
            </a:r>
            <a:r>
              <a:rPr lang="en-GB" sz="2800" dirty="0" err="1"/>
              <a:t>cuối</a:t>
            </a:r>
            <a:r>
              <a:rPr lang="en-GB" sz="2800" dirty="0"/>
              <a:t> </a:t>
            </a:r>
            <a:r>
              <a:rPr lang="en-GB" sz="2800" dirty="0" err="1"/>
              <a:t>cùng</a:t>
            </a:r>
            <a:r>
              <a:rPr lang="en-GB" sz="2800" dirty="0"/>
              <a:t> </a:t>
            </a:r>
            <a:r>
              <a:rPr lang="en-GB" sz="2800" dirty="0" err="1"/>
              <a:t>ngày</a:t>
            </a:r>
            <a:r>
              <a:rPr lang="en-GB" sz="2800" dirty="0"/>
              <a:t> 11/05/2024.</a:t>
            </a:r>
          </a:p>
          <a:p>
            <a:r>
              <a:rPr lang="en-GB" sz="2800" dirty="0"/>
              <a:t>[7] </a:t>
            </a:r>
            <a:r>
              <a:rPr lang="en-GB" sz="2800" dirty="0" err="1"/>
              <a:t>Tài</a:t>
            </a:r>
            <a:r>
              <a:rPr lang="en-GB" sz="2800" dirty="0"/>
              <a:t> </a:t>
            </a:r>
            <a:r>
              <a:rPr lang="en-GB" sz="2800" dirty="0" err="1"/>
              <a:t>liệu</a:t>
            </a:r>
            <a:r>
              <a:rPr lang="en-GB" sz="2800" dirty="0"/>
              <a:t> </a:t>
            </a:r>
            <a:r>
              <a:rPr lang="en-GB" sz="2800" dirty="0" err="1"/>
              <a:t>về</a:t>
            </a:r>
            <a:r>
              <a:rPr lang="en-GB" sz="2800" dirty="0"/>
              <a:t> </a:t>
            </a:r>
            <a:r>
              <a:rPr lang="en-GB" sz="2800" dirty="0" err="1"/>
              <a:t>ông</a:t>
            </a:r>
            <a:r>
              <a:rPr lang="en-GB" sz="2800" dirty="0"/>
              <a:t> </a:t>
            </a:r>
            <a:r>
              <a:rPr lang="en-GB" sz="2800" dirty="0" err="1"/>
              <a:t>cụ</a:t>
            </a:r>
            <a:r>
              <a:rPr lang="en-GB" sz="2800" dirty="0"/>
              <a:t> Android Studio: </a:t>
            </a:r>
          </a:p>
          <a:p>
            <a:r>
              <a:rPr lang="en-GB" sz="2800" u="sng" dirty="0">
                <a:hlinkClick r:id="rId5"/>
              </a:rPr>
              <a:t>https://didongviet.vn/dchannel/android-studio/</a:t>
            </a:r>
            <a:r>
              <a:rPr lang="en-GB" sz="2800" dirty="0"/>
              <a:t>, </a:t>
            </a:r>
            <a:r>
              <a:rPr lang="en-GB" sz="2800" dirty="0" err="1"/>
              <a:t>truy</a:t>
            </a:r>
            <a:r>
              <a:rPr lang="en-GB" sz="2800" dirty="0"/>
              <a:t> </a:t>
            </a:r>
            <a:r>
              <a:rPr lang="en-GB" sz="2800" dirty="0" err="1"/>
              <a:t>cập</a:t>
            </a:r>
            <a:r>
              <a:rPr lang="en-GB" sz="2800" dirty="0"/>
              <a:t> </a:t>
            </a:r>
            <a:r>
              <a:rPr lang="en-GB" sz="2800" dirty="0" err="1"/>
              <a:t>cuối</a:t>
            </a:r>
            <a:r>
              <a:rPr lang="en-GB" sz="2800" dirty="0"/>
              <a:t> </a:t>
            </a:r>
            <a:r>
              <a:rPr lang="en-GB" sz="2800" dirty="0" err="1"/>
              <a:t>cùng</a:t>
            </a:r>
            <a:r>
              <a:rPr lang="en-GB" sz="2800" dirty="0"/>
              <a:t> </a:t>
            </a:r>
            <a:r>
              <a:rPr lang="en-GB" sz="2800" dirty="0" err="1"/>
              <a:t>ngày</a:t>
            </a:r>
            <a:r>
              <a:rPr lang="en-GB" sz="2800" dirty="0"/>
              <a:t> 12/05/2024.</a:t>
            </a:r>
          </a:p>
          <a:p>
            <a:r>
              <a:rPr lang="en-GB" sz="2800" dirty="0"/>
              <a:t>[8] </a:t>
            </a:r>
            <a:r>
              <a:rPr lang="en-GB" sz="2800" dirty="0" err="1"/>
              <a:t>Tài</a:t>
            </a:r>
            <a:r>
              <a:rPr lang="en-GB" sz="2800" dirty="0"/>
              <a:t> </a:t>
            </a:r>
            <a:r>
              <a:rPr lang="en-GB" sz="2800" dirty="0" err="1"/>
              <a:t>liệu</a:t>
            </a:r>
            <a:r>
              <a:rPr lang="en-GB" sz="2800" dirty="0"/>
              <a:t> </a:t>
            </a:r>
            <a:r>
              <a:rPr lang="en-GB" sz="2800" dirty="0" err="1"/>
              <a:t>vê</a:t>
            </a:r>
            <a:r>
              <a:rPr lang="en-GB" sz="2800" dirty="0"/>
              <a:t>̀ </a:t>
            </a:r>
            <a:r>
              <a:rPr lang="en-GB" sz="2800" dirty="0" err="1"/>
              <a:t>ngôn</a:t>
            </a:r>
            <a:r>
              <a:rPr lang="en-GB" sz="2800" dirty="0"/>
              <a:t> </a:t>
            </a:r>
            <a:r>
              <a:rPr lang="en-GB" sz="2800" dirty="0" err="1"/>
              <a:t>ngữ</a:t>
            </a:r>
            <a:r>
              <a:rPr lang="en-GB" sz="2800" dirty="0"/>
              <a:t> </a:t>
            </a:r>
            <a:r>
              <a:rPr lang="en-GB" sz="2800" dirty="0" err="1"/>
              <a:t>Kotlin</a:t>
            </a:r>
            <a:r>
              <a:rPr lang="en-GB" sz="2800" dirty="0"/>
              <a:t>:</a:t>
            </a:r>
          </a:p>
          <a:p>
            <a:r>
              <a:rPr lang="en-GB" sz="2800" u="sng" dirty="0">
                <a:hlinkClick r:id="rId6"/>
              </a:rPr>
              <a:t>https://vi.wikipedia.org/wiki/Kotlin_(ng%C3%B4n_ng%E1%BB%AF_l%E1%BA%ADp_tr%C3%ACnh)</a:t>
            </a:r>
            <a:r>
              <a:rPr lang="en-GB" sz="2800" u="sng" dirty="0"/>
              <a:t>, </a:t>
            </a:r>
            <a:r>
              <a:rPr lang="en-GB" sz="2800" dirty="0" err="1"/>
              <a:t>truy</a:t>
            </a:r>
            <a:r>
              <a:rPr lang="en-GB" sz="2800" dirty="0"/>
              <a:t> </a:t>
            </a:r>
            <a:r>
              <a:rPr lang="en-GB" sz="2800" dirty="0" err="1"/>
              <a:t>cập</a:t>
            </a:r>
            <a:r>
              <a:rPr lang="en-GB" sz="2800" dirty="0"/>
              <a:t> </a:t>
            </a:r>
            <a:r>
              <a:rPr lang="en-GB" sz="2800" dirty="0" err="1"/>
              <a:t>cuối</a:t>
            </a:r>
            <a:r>
              <a:rPr lang="en-GB" sz="2800" dirty="0"/>
              <a:t> </a:t>
            </a:r>
            <a:r>
              <a:rPr lang="en-GB" sz="2800" dirty="0" err="1"/>
              <a:t>cùng</a:t>
            </a:r>
            <a:r>
              <a:rPr lang="en-GB" sz="2800" dirty="0"/>
              <a:t> </a:t>
            </a:r>
            <a:r>
              <a:rPr lang="en-GB" sz="2800" dirty="0" err="1"/>
              <a:t>ngày</a:t>
            </a:r>
            <a:r>
              <a:rPr lang="en-GB" sz="2800" dirty="0"/>
              <a:t> 12/05/2024.</a:t>
            </a:r>
          </a:p>
          <a:p>
            <a:r>
              <a:rPr lang="en-GB" sz="2800" u="sng" dirty="0">
                <a:hlinkClick r:id="rId7"/>
              </a:rPr>
              <a:t>https://tuhoclaptrinh.edu.vn/gioi-thieu-ve-ngon-ngu-lap-trinh-kotlin-726.html</a:t>
            </a:r>
            <a:r>
              <a:rPr lang="en-GB" sz="2800" dirty="0"/>
              <a:t>, </a:t>
            </a:r>
            <a:r>
              <a:rPr lang="en-GB" sz="2800" dirty="0" err="1"/>
              <a:t>truy</a:t>
            </a:r>
            <a:r>
              <a:rPr lang="en-GB" sz="2800" dirty="0"/>
              <a:t> </a:t>
            </a:r>
            <a:r>
              <a:rPr lang="en-GB" sz="2800" dirty="0" err="1"/>
              <a:t>cập</a:t>
            </a:r>
            <a:r>
              <a:rPr lang="en-GB" sz="2800" dirty="0"/>
              <a:t> </a:t>
            </a:r>
            <a:r>
              <a:rPr lang="en-GB" sz="2800" dirty="0" err="1"/>
              <a:t>cuối</a:t>
            </a:r>
            <a:r>
              <a:rPr lang="en-GB" sz="2800" dirty="0"/>
              <a:t> </a:t>
            </a:r>
            <a:r>
              <a:rPr lang="en-GB" sz="2800" dirty="0" err="1"/>
              <a:t>cùng</a:t>
            </a:r>
            <a:r>
              <a:rPr lang="en-GB" sz="2800" dirty="0"/>
              <a:t> </a:t>
            </a:r>
            <a:r>
              <a:rPr lang="en-GB" sz="2800" dirty="0" err="1"/>
              <a:t>ngày</a:t>
            </a:r>
            <a:r>
              <a:rPr lang="en-GB" sz="2800" dirty="0"/>
              <a:t> 12/05/2024.</a:t>
            </a:r>
          </a:p>
          <a:p>
            <a:r>
              <a:rPr lang="en-GB" sz="2800" dirty="0"/>
              <a:t>[9] </a:t>
            </a:r>
            <a:r>
              <a:rPr lang="en-GB" sz="2800" dirty="0" err="1"/>
              <a:t>Tài</a:t>
            </a:r>
            <a:r>
              <a:rPr lang="en-GB" sz="2800" dirty="0"/>
              <a:t> </a:t>
            </a:r>
            <a:r>
              <a:rPr lang="en-GB" sz="2800" dirty="0" err="1"/>
              <a:t>liệu</a:t>
            </a:r>
            <a:r>
              <a:rPr lang="en-GB" sz="2800" dirty="0"/>
              <a:t> </a:t>
            </a:r>
            <a:r>
              <a:rPr lang="en-GB" sz="2800" dirty="0" err="1"/>
              <a:t>về</a:t>
            </a:r>
            <a:r>
              <a:rPr lang="en-GB" sz="2800" dirty="0"/>
              <a:t> </a:t>
            </a:r>
            <a:r>
              <a:rPr lang="en-GB" sz="2800" dirty="0" err="1"/>
              <a:t>mô</a:t>
            </a:r>
            <a:r>
              <a:rPr lang="en-GB" sz="2800" dirty="0"/>
              <a:t> </a:t>
            </a:r>
            <a:r>
              <a:rPr lang="en-GB" sz="2800" dirty="0" err="1"/>
              <a:t>hình</a:t>
            </a:r>
            <a:r>
              <a:rPr lang="en-GB" sz="2800" dirty="0"/>
              <a:t> MVVM:</a:t>
            </a:r>
          </a:p>
          <a:p>
            <a:r>
              <a:rPr lang="en-GB" sz="2800" u="sng" dirty="0">
                <a:hlinkClick r:id="rId8"/>
              </a:rPr>
              <a:t>https://en.wikipedia.org/wiki/Model%E2%80%93view%E2%80%93viewmodel</a:t>
            </a:r>
            <a:r>
              <a:rPr lang="en-GB" sz="2800" u="sng" dirty="0"/>
              <a:t>, </a:t>
            </a:r>
            <a:r>
              <a:rPr lang="en-GB" sz="2800" dirty="0" err="1"/>
              <a:t>truy</a:t>
            </a:r>
            <a:r>
              <a:rPr lang="en-GB" sz="2800" dirty="0"/>
              <a:t> </a:t>
            </a:r>
            <a:r>
              <a:rPr lang="en-GB" sz="2800" dirty="0" err="1"/>
              <a:t>cập</a:t>
            </a:r>
            <a:r>
              <a:rPr lang="en-GB" sz="2800" dirty="0"/>
              <a:t> </a:t>
            </a:r>
            <a:r>
              <a:rPr lang="en-GB" sz="2800" dirty="0" err="1"/>
              <a:t>cuối</a:t>
            </a:r>
            <a:r>
              <a:rPr lang="en-GB" sz="2800" dirty="0"/>
              <a:t> </a:t>
            </a:r>
            <a:r>
              <a:rPr lang="en-GB" sz="2800" dirty="0" err="1"/>
              <a:t>cùng</a:t>
            </a:r>
            <a:r>
              <a:rPr lang="en-GB" sz="2800" dirty="0"/>
              <a:t> </a:t>
            </a:r>
            <a:r>
              <a:rPr lang="en-GB" sz="2800" dirty="0" err="1"/>
              <a:t>ngày</a:t>
            </a:r>
            <a:r>
              <a:rPr lang="en-GB" sz="2800" dirty="0"/>
              <a:t> 12/05/2024.</a:t>
            </a:r>
          </a:p>
          <a:p>
            <a:r>
              <a:rPr lang="en-GB" sz="2800" u="sng" dirty="0">
                <a:hlinkClick r:id="rId9"/>
              </a:rPr>
              <a:t>https://viblo.asia/p/tim-hieu-ve-mo-hinh-mvvm-maGK7vW95j2</a:t>
            </a:r>
            <a:r>
              <a:rPr lang="en-GB" sz="2800" dirty="0"/>
              <a:t>, </a:t>
            </a:r>
            <a:r>
              <a:rPr lang="en-GB" sz="2800" dirty="0" err="1"/>
              <a:t>truy</a:t>
            </a:r>
            <a:r>
              <a:rPr lang="en-GB" sz="2800" dirty="0"/>
              <a:t> </a:t>
            </a:r>
            <a:r>
              <a:rPr lang="en-GB" sz="2800" dirty="0" err="1"/>
              <a:t>cập</a:t>
            </a:r>
            <a:r>
              <a:rPr lang="en-GB" sz="2800" dirty="0"/>
              <a:t> </a:t>
            </a:r>
            <a:r>
              <a:rPr lang="en-GB" sz="2800" dirty="0" err="1"/>
              <a:t>cuối</a:t>
            </a:r>
            <a:r>
              <a:rPr lang="en-GB" sz="2800" dirty="0"/>
              <a:t> </a:t>
            </a:r>
            <a:r>
              <a:rPr lang="en-GB" sz="2800" dirty="0" err="1"/>
              <a:t>cùng</a:t>
            </a:r>
            <a:r>
              <a:rPr lang="en-GB" sz="2800" dirty="0"/>
              <a:t> </a:t>
            </a:r>
            <a:r>
              <a:rPr lang="en-GB" sz="2800" dirty="0" err="1"/>
              <a:t>ngày</a:t>
            </a:r>
            <a:r>
              <a:rPr lang="en-GB" sz="2800" dirty="0"/>
              <a:t> 12/05/2024.</a:t>
            </a:r>
          </a:p>
          <a:p>
            <a:r>
              <a:rPr lang="en-GB" sz="2800" dirty="0"/>
              <a:t>[10] </a:t>
            </a:r>
            <a:r>
              <a:rPr lang="en-GB" sz="2800" dirty="0" err="1"/>
              <a:t>Tài</a:t>
            </a:r>
            <a:r>
              <a:rPr lang="en-GB" sz="2800" dirty="0"/>
              <a:t> </a:t>
            </a:r>
            <a:r>
              <a:rPr lang="en-GB" sz="2800" dirty="0" err="1"/>
              <a:t>liệu</a:t>
            </a:r>
            <a:r>
              <a:rPr lang="en-GB" sz="2800" dirty="0"/>
              <a:t> </a:t>
            </a:r>
            <a:r>
              <a:rPr lang="en-GB" sz="2800" dirty="0" err="1"/>
              <a:t>vê</a:t>
            </a:r>
            <a:r>
              <a:rPr lang="en-GB" sz="2800" dirty="0"/>
              <a:t>̀ java </a:t>
            </a:r>
            <a:r>
              <a:rPr lang="en-GB" sz="2800" dirty="0" err="1"/>
              <a:t>va</a:t>
            </a:r>
            <a:r>
              <a:rPr lang="en-GB" sz="2800" dirty="0"/>
              <a:t>̀ </a:t>
            </a:r>
            <a:r>
              <a:rPr lang="en-GB" sz="2800" dirty="0" err="1"/>
              <a:t>các</a:t>
            </a:r>
            <a:r>
              <a:rPr lang="en-GB" sz="2800" dirty="0"/>
              <a:t> </a:t>
            </a:r>
            <a:r>
              <a:rPr lang="en-GB" sz="2800" dirty="0" err="1"/>
              <a:t>thư</a:t>
            </a:r>
            <a:r>
              <a:rPr lang="en-GB" sz="2800" dirty="0"/>
              <a:t> </a:t>
            </a:r>
            <a:r>
              <a:rPr lang="en-GB" sz="2800" dirty="0" err="1"/>
              <a:t>viện</a:t>
            </a:r>
            <a:r>
              <a:rPr lang="en-GB" sz="2800" dirty="0"/>
              <a:t> java </a:t>
            </a:r>
            <a:r>
              <a:rPr lang="en-GB" sz="2800" dirty="0" err="1"/>
              <a:t>hô</a:t>
            </a:r>
            <a:r>
              <a:rPr lang="en-GB" sz="2800" dirty="0"/>
              <a:t>̃ </a:t>
            </a:r>
            <a:r>
              <a:rPr lang="en-GB" sz="2800" dirty="0" err="1"/>
              <a:t>trơ</a:t>
            </a:r>
            <a:r>
              <a:rPr lang="en-GB" sz="2800" dirty="0"/>
              <a:t>̣: </a:t>
            </a:r>
            <a:r>
              <a:rPr lang="en-GB" sz="2800" u="sng" dirty="0">
                <a:hlinkClick r:id="rId10"/>
              </a:rPr>
              <a:t>https://docs.oracle.com/en/java/</a:t>
            </a:r>
            <a:r>
              <a:rPr lang="en-GB" sz="2800" u="sng" dirty="0"/>
              <a:t>, </a:t>
            </a:r>
            <a:r>
              <a:rPr lang="en-GB" sz="2800" dirty="0" err="1"/>
              <a:t>truy</a:t>
            </a:r>
            <a:r>
              <a:rPr lang="en-GB" sz="2800" dirty="0"/>
              <a:t> </a:t>
            </a:r>
            <a:r>
              <a:rPr lang="en-GB" sz="2800" dirty="0" err="1"/>
              <a:t>cập</a:t>
            </a:r>
            <a:r>
              <a:rPr lang="en-GB" sz="2800" dirty="0"/>
              <a:t> </a:t>
            </a:r>
            <a:r>
              <a:rPr lang="en-GB" sz="2800" dirty="0" err="1"/>
              <a:t>cuối</a:t>
            </a:r>
            <a:r>
              <a:rPr lang="en-GB" sz="2800" dirty="0"/>
              <a:t> </a:t>
            </a:r>
            <a:r>
              <a:rPr lang="en-GB" sz="2800" dirty="0" err="1"/>
              <a:t>cùng</a:t>
            </a:r>
            <a:r>
              <a:rPr lang="en-GB" sz="2800" dirty="0"/>
              <a:t> </a:t>
            </a:r>
            <a:r>
              <a:rPr lang="en-GB" sz="2800" dirty="0" err="1"/>
              <a:t>ngày</a:t>
            </a:r>
            <a:r>
              <a:rPr lang="en-GB" sz="2800" dirty="0"/>
              <a:t> 12/05/2024.</a:t>
            </a:r>
          </a:p>
          <a:p>
            <a:pPr>
              <a:spcBef>
                <a:spcPct val="50000"/>
              </a:spcBef>
              <a:defRPr/>
            </a:pPr>
            <a:endParaRPr lang="en-US" altLang="en-US" sz="3600" b="1" dirty="0">
              <a:solidFill>
                <a:srgbClr val="0000CC"/>
              </a:solidFill>
            </a:endParaRPr>
          </a:p>
        </p:txBody>
      </p:sp>
      <p:pic>
        <p:nvPicPr>
          <p:cNvPr id="6" name="Picture 5"/>
          <p:cNvPicPr>
            <a:picLocks noChangeAspect="1"/>
          </p:cNvPicPr>
          <p:nvPr/>
        </p:nvPicPr>
        <p:blipFill>
          <a:blip r:embed="rId11"/>
          <a:stretch>
            <a:fillRect/>
          </a:stretch>
        </p:blipFill>
        <p:spPr>
          <a:xfrm>
            <a:off x="2540935" y="27504762"/>
            <a:ext cx="10521685" cy="4338370"/>
          </a:xfrm>
          <a:prstGeom prst="rect">
            <a:avLst/>
          </a:prstGeom>
        </p:spPr>
      </p:pic>
      <p:sp>
        <p:nvSpPr>
          <p:cNvPr id="7" name="TextBox 6"/>
          <p:cNvSpPr txBox="1"/>
          <p:nvPr/>
        </p:nvSpPr>
        <p:spPr>
          <a:xfrm>
            <a:off x="1465385" y="26578707"/>
            <a:ext cx="11201400" cy="523220"/>
          </a:xfrm>
          <a:prstGeom prst="rect">
            <a:avLst/>
          </a:prstGeom>
          <a:noFill/>
        </p:spPr>
        <p:txBody>
          <a:bodyPr wrap="square" rtlCol="0">
            <a:spAutoFit/>
          </a:bodyPr>
          <a:lstStyle/>
          <a:p>
            <a:pPr marL="571500" indent="-571500">
              <a:spcBef>
                <a:spcPct val="50000"/>
              </a:spcBef>
              <a:buFont typeface="Arial" panose="020B0604020202020204" pitchFamily="34" charset="0"/>
              <a:buChar char="•"/>
            </a:pPr>
            <a:r>
              <a:rPr lang="en-US" altLang="en-US" sz="2800" dirty="0" err="1">
                <a:latin typeface="+mn-lt"/>
              </a:rPr>
              <a:t>Mô</a:t>
            </a:r>
            <a:r>
              <a:rPr lang="en-US" altLang="en-US" sz="2800" dirty="0">
                <a:latin typeface="+mn-lt"/>
              </a:rPr>
              <a:t> </a:t>
            </a:r>
            <a:r>
              <a:rPr lang="en-US" altLang="en-US" sz="2800" dirty="0" err="1">
                <a:latin typeface="+mn-lt"/>
              </a:rPr>
              <a:t>hình</a:t>
            </a:r>
            <a:r>
              <a:rPr lang="en-US" altLang="en-US" sz="2800" dirty="0">
                <a:latin typeface="+mn-lt"/>
              </a:rPr>
              <a:t> Use case </a:t>
            </a:r>
            <a:r>
              <a:rPr lang="en-US" altLang="en-US" sz="2800" dirty="0" err="1">
                <a:latin typeface="+mn-lt"/>
              </a:rPr>
              <a:t>tổng</a:t>
            </a:r>
            <a:r>
              <a:rPr lang="en-US" altLang="en-US" sz="2800" dirty="0">
                <a:latin typeface="+mn-lt"/>
              </a:rPr>
              <a:t> </a:t>
            </a:r>
            <a:r>
              <a:rPr lang="en-US" altLang="en-US" sz="2800" dirty="0" err="1">
                <a:latin typeface="+mn-lt"/>
              </a:rPr>
              <a:t>quát</a:t>
            </a:r>
            <a:r>
              <a:rPr lang="en-US" altLang="en-US" sz="2800" dirty="0">
                <a:latin typeface="+mn-lt"/>
              </a:rPr>
              <a:t>:</a:t>
            </a:r>
            <a:endParaRPr lang="en-US" altLang="en-US" sz="2800" dirty="0">
              <a:latin typeface="+mn-lt"/>
            </a:endParaRPr>
          </a:p>
        </p:txBody>
      </p:sp>
      <p:sp>
        <p:nvSpPr>
          <p:cNvPr id="8" name="TextBox 7"/>
          <p:cNvSpPr txBox="1"/>
          <p:nvPr/>
        </p:nvSpPr>
        <p:spPr>
          <a:xfrm>
            <a:off x="1471246" y="23847739"/>
            <a:ext cx="8458200" cy="2384755"/>
          </a:xfrm>
          <a:prstGeom prst="rect">
            <a:avLst/>
          </a:prstGeom>
          <a:noFill/>
        </p:spPr>
        <p:txBody>
          <a:bodyPr wrap="square" rtlCol="0">
            <a:spAutoFit/>
          </a:bodyPr>
          <a:lstStyle/>
          <a:p>
            <a:pPr marL="571500" indent="-571500">
              <a:lnSpc>
                <a:spcPct val="150000"/>
              </a:lnSpc>
              <a:spcBef>
                <a:spcPct val="50000"/>
              </a:spcBef>
              <a:buFont typeface="Arial" panose="020B0604020202020204" pitchFamily="34" charset="0"/>
              <a:buChar char="•"/>
            </a:pPr>
            <a:r>
              <a:rPr lang="en-US" altLang="en-US" sz="2800" dirty="0" err="1" smtClean="0">
                <a:latin typeface="+mn-lt"/>
              </a:rPr>
              <a:t>Công</a:t>
            </a:r>
            <a:r>
              <a:rPr lang="en-US" altLang="en-US" sz="2800" dirty="0" smtClean="0">
                <a:latin typeface="+mn-lt"/>
              </a:rPr>
              <a:t> </a:t>
            </a:r>
            <a:r>
              <a:rPr lang="en-US" altLang="en-US" sz="2800" dirty="0" err="1">
                <a:latin typeface="+mn-lt"/>
              </a:rPr>
              <a:t>cụ</a:t>
            </a:r>
            <a:r>
              <a:rPr lang="en-US" altLang="en-US" sz="2800" dirty="0">
                <a:latin typeface="+mn-lt"/>
              </a:rPr>
              <a:t>: Android Studio</a:t>
            </a:r>
          </a:p>
          <a:p>
            <a:pPr marL="571500" indent="-571500">
              <a:lnSpc>
                <a:spcPct val="150000"/>
              </a:lnSpc>
              <a:spcBef>
                <a:spcPct val="50000"/>
              </a:spcBef>
              <a:buFont typeface="Arial" panose="020B0604020202020204" pitchFamily="34" charset="0"/>
              <a:buChar char="•"/>
            </a:pPr>
            <a:r>
              <a:rPr lang="en-US" altLang="en-US" sz="2800" dirty="0" err="1">
                <a:latin typeface="+mn-lt"/>
              </a:rPr>
              <a:t>Ngôn</a:t>
            </a:r>
            <a:r>
              <a:rPr lang="en-US" altLang="en-US" sz="2800" dirty="0">
                <a:latin typeface="+mn-lt"/>
              </a:rPr>
              <a:t> </a:t>
            </a:r>
            <a:r>
              <a:rPr lang="en-US" altLang="en-US" sz="2800" dirty="0" err="1">
                <a:latin typeface="+mn-lt"/>
              </a:rPr>
              <a:t>ngữ</a:t>
            </a:r>
            <a:r>
              <a:rPr lang="en-US" altLang="en-US" sz="2800" dirty="0">
                <a:latin typeface="+mn-lt"/>
              </a:rPr>
              <a:t> </a:t>
            </a:r>
            <a:r>
              <a:rPr lang="en-US" altLang="en-US" sz="2800" dirty="0" err="1">
                <a:latin typeface="+mn-lt"/>
              </a:rPr>
              <a:t>sử</a:t>
            </a:r>
            <a:r>
              <a:rPr lang="en-US" altLang="en-US" sz="2800" dirty="0">
                <a:latin typeface="+mn-lt"/>
              </a:rPr>
              <a:t> </a:t>
            </a:r>
            <a:r>
              <a:rPr lang="en-US" altLang="en-US" sz="2800" dirty="0" err="1">
                <a:latin typeface="+mn-lt"/>
              </a:rPr>
              <a:t>dụng</a:t>
            </a:r>
            <a:r>
              <a:rPr lang="en-US" altLang="en-US" sz="2800" dirty="0">
                <a:latin typeface="+mn-lt"/>
              </a:rPr>
              <a:t>: </a:t>
            </a:r>
            <a:r>
              <a:rPr lang="en-US" altLang="en-US" sz="2800" dirty="0" err="1" smtClean="0">
                <a:latin typeface="+mn-lt"/>
              </a:rPr>
              <a:t>Kotlin</a:t>
            </a:r>
            <a:endParaRPr lang="en-US" altLang="en-US" sz="2800" dirty="0" smtClean="0">
              <a:latin typeface="+mn-lt"/>
            </a:endParaRPr>
          </a:p>
          <a:p>
            <a:pPr marL="571500" indent="-571500">
              <a:lnSpc>
                <a:spcPct val="150000"/>
              </a:lnSpc>
              <a:spcBef>
                <a:spcPct val="50000"/>
              </a:spcBef>
              <a:buFont typeface="Arial" panose="020B0604020202020204" pitchFamily="34" charset="0"/>
              <a:buChar char="•"/>
            </a:pPr>
            <a:r>
              <a:rPr lang="en-US" altLang="en-US" sz="2800" dirty="0" err="1" smtClean="0">
                <a:latin typeface="+mn-lt"/>
              </a:rPr>
              <a:t>Mô</a:t>
            </a:r>
            <a:r>
              <a:rPr lang="en-US" altLang="en-US" sz="2800" dirty="0" smtClean="0">
                <a:latin typeface="+mn-lt"/>
              </a:rPr>
              <a:t> </a:t>
            </a:r>
            <a:r>
              <a:rPr lang="en-US" altLang="en-US" sz="2800" dirty="0" err="1" smtClean="0">
                <a:latin typeface="+mn-lt"/>
              </a:rPr>
              <a:t>hình</a:t>
            </a:r>
            <a:r>
              <a:rPr lang="en-US" altLang="en-US" sz="2800" dirty="0">
                <a:latin typeface="+mn-lt"/>
              </a:rPr>
              <a:t> </a:t>
            </a:r>
            <a:r>
              <a:rPr lang="en-US" altLang="en-US" sz="2800" dirty="0" smtClean="0">
                <a:latin typeface="+mn-lt"/>
              </a:rPr>
              <a:t>MVVM</a:t>
            </a:r>
          </a:p>
        </p:txBody>
      </p:sp>
      <p:sp>
        <p:nvSpPr>
          <p:cNvPr id="9" name="TextBox 8"/>
          <p:cNvSpPr txBox="1"/>
          <p:nvPr/>
        </p:nvSpPr>
        <p:spPr>
          <a:xfrm flipH="1">
            <a:off x="1471246" y="32041521"/>
            <a:ext cx="8614887" cy="523220"/>
          </a:xfrm>
          <a:prstGeom prst="rect">
            <a:avLst/>
          </a:prstGeom>
          <a:noFill/>
        </p:spPr>
        <p:txBody>
          <a:bodyPr wrap="square" rtlCol="0">
            <a:spAutoFit/>
          </a:bodyPr>
          <a:lstStyle/>
          <a:p>
            <a:pPr marL="571500" indent="-571500">
              <a:spcBef>
                <a:spcPct val="50000"/>
              </a:spcBef>
              <a:buFont typeface="Arial" panose="020B0604020202020204" pitchFamily="34" charset="0"/>
              <a:buChar char="•"/>
            </a:pPr>
            <a:r>
              <a:rPr lang="en-US" sz="2800" dirty="0" err="1">
                <a:latin typeface="+mn-lt"/>
              </a:rPr>
              <a:t>Biểu</a:t>
            </a:r>
            <a:r>
              <a:rPr lang="en-US" sz="2800" dirty="0">
                <a:latin typeface="+mn-lt"/>
              </a:rPr>
              <a:t> </a:t>
            </a:r>
            <a:r>
              <a:rPr lang="en-US" sz="2800" dirty="0" err="1">
                <a:latin typeface="+mn-lt"/>
              </a:rPr>
              <a:t>đồ</a:t>
            </a:r>
            <a:r>
              <a:rPr lang="en-US" sz="2800" dirty="0">
                <a:latin typeface="+mn-lt"/>
              </a:rPr>
              <a:t> </a:t>
            </a:r>
            <a:r>
              <a:rPr lang="en-US" sz="2800" dirty="0" err="1">
                <a:latin typeface="+mn-lt"/>
              </a:rPr>
              <a:t>lớp</a:t>
            </a:r>
            <a:endParaRPr lang="en-GB" sz="2800" dirty="0">
              <a:latin typeface="+mn-lt"/>
            </a:endParaRPr>
          </a:p>
        </p:txBody>
      </p:sp>
      <p:pic>
        <p:nvPicPr>
          <p:cNvPr id="27" name="Picture 26"/>
          <p:cNvPicPr/>
          <p:nvPr/>
        </p:nvPicPr>
        <p:blipFill>
          <a:blip r:embed="rId12"/>
          <a:stretch>
            <a:fillRect/>
          </a:stretch>
        </p:blipFill>
        <p:spPr>
          <a:xfrm>
            <a:off x="2705100" y="32961520"/>
            <a:ext cx="10210799" cy="44115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1485900" y="38253569"/>
            <a:ext cx="5460206"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t>Thiết</a:t>
            </a:r>
            <a:r>
              <a:rPr lang="en-US" sz="2800" dirty="0" smtClean="0"/>
              <a:t> </a:t>
            </a:r>
            <a:r>
              <a:rPr lang="en-US" sz="2800" dirty="0" err="1" smtClean="0"/>
              <a:t>kế</a:t>
            </a:r>
            <a:r>
              <a:rPr lang="en-US" sz="2800" dirty="0" smtClean="0"/>
              <a:t> UX</a:t>
            </a:r>
            <a:endParaRPr lang="en-GB" sz="2800" dirty="0"/>
          </a:p>
        </p:txBody>
      </p:sp>
      <p:pic>
        <p:nvPicPr>
          <p:cNvPr id="11" name="Picture 10"/>
          <p:cNvPicPr>
            <a:picLocks noChangeAspect="1"/>
          </p:cNvPicPr>
          <p:nvPr/>
        </p:nvPicPr>
        <p:blipFill>
          <a:blip r:embed="rId13"/>
          <a:stretch>
            <a:fillRect/>
          </a:stretch>
        </p:blipFill>
        <p:spPr>
          <a:xfrm>
            <a:off x="1471246" y="39201318"/>
            <a:ext cx="4782541" cy="3381178"/>
          </a:xfrm>
          <a:prstGeom prst="rect">
            <a:avLst/>
          </a:prstGeom>
        </p:spPr>
      </p:pic>
      <p:pic>
        <p:nvPicPr>
          <p:cNvPr id="12" name="Picture 11"/>
          <p:cNvPicPr>
            <a:picLocks noChangeAspect="1"/>
          </p:cNvPicPr>
          <p:nvPr/>
        </p:nvPicPr>
        <p:blipFill>
          <a:blip r:embed="rId14"/>
          <a:stretch>
            <a:fillRect/>
          </a:stretch>
        </p:blipFill>
        <p:spPr>
          <a:xfrm>
            <a:off x="6094130" y="39201318"/>
            <a:ext cx="4077544" cy="3381178"/>
          </a:xfrm>
          <a:prstGeom prst="rect">
            <a:avLst/>
          </a:prstGeom>
        </p:spPr>
      </p:pic>
      <p:pic>
        <p:nvPicPr>
          <p:cNvPr id="13" name="Picture 12"/>
          <p:cNvPicPr>
            <a:picLocks noChangeAspect="1"/>
          </p:cNvPicPr>
          <p:nvPr/>
        </p:nvPicPr>
        <p:blipFill>
          <a:blip r:embed="rId15"/>
          <a:stretch>
            <a:fillRect/>
          </a:stretch>
        </p:blipFill>
        <p:spPr>
          <a:xfrm>
            <a:off x="10086133" y="39201318"/>
            <a:ext cx="3937765" cy="3381178"/>
          </a:xfrm>
          <a:prstGeom prst="rect">
            <a:avLst/>
          </a:prstGeom>
        </p:spPr>
      </p:pic>
      <p:sp>
        <p:nvSpPr>
          <p:cNvPr id="2" name="TextBox 1"/>
          <p:cNvSpPr txBox="1"/>
          <p:nvPr/>
        </p:nvSpPr>
        <p:spPr>
          <a:xfrm>
            <a:off x="15735300" y="8338700"/>
            <a:ext cx="12649200" cy="2600199"/>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800" dirty="0" smtClean="0"/>
              <a:t> </a:t>
            </a:r>
            <a:r>
              <a:rPr lang="en-US" sz="2800" dirty="0" err="1" smtClean="0"/>
              <a:t>Về</a:t>
            </a:r>
            <a:r>
              <a:rPr lang="en-US" sz="2800" dirty="0" smtClean="0"/>
              <a:t> </a:t>
            </a:r>
            <a:r>
              <a:rPr lang="en-US" sz="2800" dirty="0" err="1" smtClean="0"/>
              <a:t>công</a:t>
            </a:r>
            <a:r>
              <a:rPr lang="en-US" sz="2800" dirty="0" smtClean="0"/>
              <a:t> </a:t>
            </a:r>
            <a:r>
              <a:rPr lang="en-US" sz="2800" dirty="0" err="1" smtClean="0"/>
              <a:t>nghệ</a:t>
            </a:r>
            <a:r>
              <a:rPr lang="en-US" sz="2800" dirty="0" smtClean="0"/>
              <a:t>:</a:t>
            </a:r>
          </a:p>
          <a:p>
            <a:pPr marL="800100" lvl="1" indent="-342900">
              <a:lnSpc>
                <a:spcPct val="150000"/>
              </a:lnSpc>
              <a:buFont typeface="Wingdings" panose="05000000000000000000" pitchFamily="2" charset="2"/>
              <a:buChar char="ü"/>
            </a:pPr>
            <a:r>
              <a:rPr lang="en-US" sz="2800" dirty="0" err="1" smtClean="0"/>
              <a:t>Tìm</a:t>
            </a:r>
            <a:r>
              <a:rPr lang="en-US" sz="2800" dirty="0" smtClean="0"/>
              <a:t> </a:t>
            </a:r>
            <a:r>
              <a:rPr lang="en-US" sz="2800" dirty="0" err="1" smtClean="0"/>
              <a:t>hiểu</a:t>
            </a:r>
            <a:r>
              <a:rPr lang="en-US" sz="2800" dirty="0" smtClean="0"/>
              <a:t>, </a:t>
            </a:r>
            <a:r>
              <a:rPr lang="en-US" sz="2800" dirty="0" err="1" smtClean="0"/>
              <a:t>nắm</a:t>
            </a:r>
            <a:r>
              <a:rPr lang="en-US" sz="2800" dirty="0" smtClean="0"/>
              <a:t> </a:t>
            </a:r>
            <a:r>
              <a:rPr lang="en-US" sz="2800" dirty="0" err="1" smtClean="0"/>
              <a:t>bắt</a:t>
            </a:r>
            <a:r>
              <a:rPr lang="en-US" sz="2800" dirty="0" smtClean="0"/>
              <a:t> </a:t>
            </a:r>
            <a:r>
              <a:rPr lang="en-US" sz="2800" dirty="0" err="1" smtClean="0"/>
              <a:t>quy</a:t>
            </a:r>
            <a:r>
              <a:rPr lang="en-US" sz="2800" dirty="0" smtClean="0"/>
              <a:t> </a:t>
            </a:r>
            <a:r>
              <a:rPr lang="en-US" sz="2800" dirty="0" err="1" smtClean="0"/>
              <a:t>trình</a:t>
            </a:r>
            <a:r>
              <a:rPr lang="en-US" sz="2800" dirty="0" smtClean="0"/>
              <a:t> </a:t>
            </a:r>
            <a:r>
              <a:rPr lang="en-US" sz="2800" dirty="0" err="1" smtClean="0"/>
              <a:t>để</a:t>
            </a:r>
            <a:r>
              <a:rPr lang="en-US" sz="2800" dirty="0" smtClean="0"/>
              <a:t> </a:t>
            </a:r>
            <a:r>
              <a:rPr lang="en-US" sz="2800" dirty="0" err="1" smtClean="0"/>
              <a:t>xây</a:t>
            </a:r>
            <a:r>
              <a:rPr lang="en-US" sz="2800" dirty="0" smtClean="0"/>
              <a:t> </a:t>
            </a:r>
            <a:r>
              <a:rPr lang="en-US" sz="2800" dirty="0" err="1" smtClean="0"/>
              <a:t>dựng</a:t>
            </a:r>
            <a:r>
              <a:rPr lang="en-US" sz="2800" dirty="0" smtClean="0"/>
              <a:t> </a:t>
            </a:r>
            <a:r>
              <a:rPr lang="en-US" sz="2800" dirty="0" err="1" smtClean="0"/>
              <a:t>mộ</a:t>
            </a:r>
            <a:r>
              <a:rPr lang="en-US" sz="2800" dirty="0" smtClean="0"/>
              <a:t> </a:t>
            </a:r>
            <a:r>
              <a:rPr lang="en-US" sz="2800" dirty="0" err="1" smtClean="0"/>
              <a:t>tứng</a:t>
            </a:r>
            <a:r>
              <a:rPr lang="en-US" sz="2800" dirty="0" smtClean="0"/>
              <a:t> </a:t>
            </a:r>
            <a:r>
              <a:rPr lang="en-US" sz="2800" dirty="0" err="1" smtClean="0"/>
              <a:t>dụng</a:t>
            </a:r>
            <a:r>
              <a:rPr lang="en-US" sz="2800" dirty="0" smtClean="0"/>
              <a:t> </a:t>
            </a:r>
            <a:r>
              <a:rPr lang="en-US" sz="2800" dirty="0" err="1" smtClean="0"/>
              <a:t>trên</a:t>
            </a:r>
            <a:r>
              <a:rPr lang="en-US" sz="2800" dirty="0" smtClean="0"/>
              <a:t> </a:t>
            </a:r>
            <a:r>
              <a:rPr lang="en-US" sz="2800" dirty="0" err="1" smtClean="0"/>
              <a:t>nền</a:t>
            </a:r>
            <a:r>
              <a:rPr lang="en-US" sz="2800" dirty="0" smtClean="0"/>
              <a:t> </a:t>
            </a:r>
            <a:r>
              <a:rPr lang="en-US" sz="2800" dirty="0" err="1" smtClean="0"/>
              <a:t>tảng</a:t>
            </a:r>
            <a:r>
              <a:rPr lang="en-US" sz="2800" dirty="0" smtClean="0"/>
              <a:t> Android</a:t>
            </a:r>
          </a:p>
          <a:p>
            <a:pPr marL="800100" lvl="1" indent="-342900">
              <a:lnSpc>
                <a:spcPct val="150000"/>
              </a:lnSpc>
              <a:buFont typeface="Wingdings" panose="05000000000000000000" pitchFamily="2" charset="2"/>
              <a:buChar char="ü"/>
            </a:pPr>
            <a:r>
              <a:rPr lang="en-US" sz="2800" dirty="0" err="1" smtClean="0"/>
              <a:t>Tìm</a:t>
            </a:r>
            <a:r>
              <a:rPr lang="en-US" sz="2800" dirty="0" smtClean="0"/>
              <a:t> </a:t>
            </a:r>
            <a:r>
              <a:rPr lang="en-US" sz="2800" dirty="0" err="1" smtClean="0"/>
              <a:t>hiểu</a:t>
            </a:r>
            <a:r>
              <a:rPr lang="en-US" sz="2800" dirty="0" smtClean="0"/>
              <a:t> </a:t>
            </a:r>
            <a:r>
              <a:rPr lang="en-US" sz="2800" dirty="0" err="1" smtClean="0"/>
              <a:t>cách</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trình</a:t>
            </a:r>
            <a:r>
              <a:rPr lang="en-US" sz="2800" dirty="0" smtClean="0"/>
              <a:t> </a:t>
            </a:r>
            <a:r>
              <a:rPr lang="en-US" sz="2800" dirty="0" err="1" smtClean="0"/>
              <a:t>soạn</a:t>
            </a:r>
            <a:r>
              <a:rPr lang="en-US" sz="2800" dirty="0" smtClean="0"/>
              <a:t> </a:t>
            </a:r>
            <a:r>
              <a:rPr lang="en-US" sz="2800" dirty="0" err="1" smtClean="0"/>
              <a:t>thảo</a:t>
            </a:r>
            <a:r>
              <a:rPr lang="en-US" sz="2800" dirty="0" smtClean="0"/>
              <a:t> </a:t>
            </a:r>
            <a:r>
              <a:rPr lang="en-US" sz="2800" dirty="0" err="1" smtClean="0"/>
              <a:t>Ảdroid</a:t>
            </a:r>
            <a:r>
              <a:rPr lang="en-US" sz="2800" dirty="0" smtClean="0"/>
              <a:t> Studio</a:t>
            </a:r>
          </a:p>
          <a:p>
            <a:pPr marL="800100" lvl="1" indent="-342900">
              <a:lnSpc>
                <a:spcPct val="150000"/>
              </a:lnSpc>
              <a:buFont typeface="Wingdings" panose="05000000000000000000" pitchFamily="2" charset="2"/>
              <a:buChar char="ü"/>
            </a:pPr>
            <a:r>
              <a:rPr lang="en-US" sz="2800" dirty="0" err="1" smtClean="0"/>
              <a:t>TÌm</a:t>
            </a:r>
            <a:r>
              <a:rPr lang="en-US" sz="2800" dirty="0" smtClean="0"/>
              <a:t> </a:t>
            </a:r>
            <a:r>
              <a:rPr lang="en-US" sz="2800" dirty="0" err="1" smtClean="0"/>
              <a:t>hiểu</a:t>
            </a:r>
            <a:r>
              <a:rPr lang="en-US" sz="2800" dirty="0" smtClean="0"/>
              <a:t> </a:t>
            </a:r>
            <a:r>
              <a:rPr lang="en-US" sz="2800" dirty="0" err="1" smtClean="0"/>
              <a:t>cà</a:t>
            </a:r>
            <a:r>
              <a:rPr lang="en-US" sz="2800" dirty="0" smtClean="0"/>
              <a:t> </a:t>
            </a:r>
            <a:r>
              <a:rPr lang="en-US" sz="2800" dirty="0" err="1" smtClean="0"/>
              <a:t>lập</a:t>
            </a:r>
            <a:r>
              <a:rPr lang="en-US" sz="2800" dirty="0" smtClean="0"/>
              <a:t> </a:t>
            </a:r>
            <a:r>
              <a:rPr lang="en-US" sz="2800" dirty="0" err="1" smtClean="0"/>
              <a:t>trình</a:t>
            </a:r>
            <a:r>
              <a:rPr lang="en-US" sz="2800" dirty="0" smtClean="0"/>
              <a:t> </a:t>
            </a:r>
            <a:r>
              <a:rPr lang="en-US" sz="2800" dirty="0" err="1" smtClean="0"/>
              <a:t>với</a:t>
            </a:r>
            <a:r>
              <a:rPr lang="en-US" sz="2800" dirty="0" smtClean="0"/>
              <a:t> </a:t>
            </a:r>
            <a:r>
              <a:rPr lang="en-US" sz="2800" dirty="0" err="1" smtClean="0"/>
              <a:t>ngôn</a:t>
            </a:r>
            <a:r>
              <a:rPr lang="en-US" sz="2800" dirty="0" smtClean="0"/>
              <a:t> </a:t>
            </a:r>
            <a:r>
              <a:rPr lang="en-US" sz="2800" dirty="0" err="1" smtClean="0"/>
              <a:t>ngữ</a:t>
            </a:r>
            <a:r>
              <a:rPr lang="en-US" sz="2800" dirty="0" smtClean="0"/>
              <a:t> </a:t>
            </a:r>
            <a:r>
              <a:rPr lang="en-US" sz="2800" dirty="0" err="1" smtClean="0"/>
              <a:t>Kotlin</a:t>
            </a:r>
            <a:endParaRPr lang="en-GB" sz="2800" dirty="0"/>
          </a:p>
        </p:txBody>
      </p:sp>
      <p:sp>
        <p:nvSpPr>
          <p:cNvPr id="3" name="TextBox 2"/>
          <p:cNvSpPr txBox="1"/>
          <p:nvPr/>
        </p:nvSpPr>
        <p:spPr>
          <a:xfrm>
            <a:off x="15735300" y="11137670"/>
            <a:ext cx="13514007" cy="381162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800" dirty="0" err="1" smtClean="0"/>
              <a:t>Về</a:t>
            </a:r>
            <a:r>
              <a:rPr lang="en-US" sz="2800" dirty="0" smtClean="0"/>
              <a:t> </a:t>
            </a:r>
            <a:r>
              <a:rPr lang="en-US" sz="2800" dirty="0" err="1" smtClean="0"/>
              <a:t>cài</a:t>
            </a:r>
            <a:r>
              <a:rPr lang="en-US" sz="2800" dirty="0" smtClean="0"/>
              <a:t> </a:t>
            </a:r>
            <a:r>
              <a:rPr lang="en-US" sz="2800" dirty="0" err="1" smtClean="0"/>
              <a:t>đặt</a:t>
            </a:r>
            <a:r>
              <a:rPr lang="en-US" sz="2800" dirty="0" smtClean="0"/>
              <a:t> </a:t>
            </a:r>
            <a:r>
              <a:rPr lang="en-US" sz="2800" dirty="0" err="1" smtClean="0"/>
              <a:t>chương</a:t>
            </a:r>
            <a:r>
              <a:rPr lang="en-US" sz="2800" dirty="0" smtClean="0"/>
              <a:t> </a:t>
            </a:r>
            <a:r>
              <a:rPr lang="en-US" sz="2800" dirty="0" err="1" smtClean="0"/>
              <a:t>trình</a:t>
            </a:r>
            <a:endParaRPr lang="en-US" sz="2800" dirty="0" smtClean="0"/>
          </a:p>
          <a:p>
            <a:pPr marL="800100" lvl="1" indent="-342900">
              <a:lnSpc>
                <a:spcPct val="150000"/>
              </a:lnSpc>
              <a:buFont typeface="Wingdings" panose="05000000000000000000" pitchFamily="2" charset="2"/>
              <a:buChar char="ü"/>
            </a:pPr>
            <a:r>
              <a:rPr lang="en-GB" sz="2800" dirty="0" err="1" smtClean="0"/>
              <a:t>Xây</a:t>
            </a:r>
            <a:r>
              <a:rPr lang="en-GB" sz="2800" dirty="0" smtClean="0"/>
              <a:t> </a:t>
            </a:r>
            <a:r>
              <a:rPr lang="en-GB" sz="2800" dirty="0" err="1"/>
              <a:t>dựng</a:t>
            </a:r>
            <a:r>
              <a:rPr lang="en-GB" sz="2800" dirty="0"/>
              <a:t> </a:t>
            </a:r>
            <a:r>
              <a:rPr lang="en-GB" sz="2800" dirty="0" err="1"/>
              <a:t>một</a:t>
            </a:r>
            <a:r>
              <a:rPr lang="en-GB" sz="2800" dirty="0"/>
              <a:t> </a:t>
            </a:r>
            <a:r>
              <a:rPr lang="en-GB" sz="2800" dirty="0" err="1"/>
              <a:t>ứng</a:t>
            </a:r>
            <a:r>
              <a:rPr lang="en-GB" sz="2800" dirty="0"/>
              <a:t> </a:t>
            </a:r>
            <a:r>
              <a:rPr lang="en-GB" sz="2800" dirty="0" err="1"/>
              <a:t>dụng</a:t>
            </a:r>
            <a:r>
              <a:rPr lang="en-GB" sz="2800" dirty="0"/>
              <a:t> </a:t>
            </a:r>
            <a:r>
              <a:rPr lang="en-GB" sz="2800" dirty="0" err="1"/>
              <a:t>viết</a:t>
            </a:r>
            <a:r>
              <a:rPr lang="en-GB" sz="2800" dirty="0"/>
              <a:t> </a:t>
            </a:r>
            <a:r>
              <a:rPr lang="en-GB" sz="2800" dirty="0" err="1"/>
              <a:t>nhật</a:t>
            </a:r>
            <a:r>
              <a:rPr lang="en-GB" sz="2800" dirty="0"/>
              <a:t> </a:t>
            </a:r>
            <a:r>
              <a:rPr lang="en-GB" sz="2800" dirty="0" err="1"/>
              <a:t>ký</a:t>
            </a:r>
            <a:r>
              <a:rPr lang="en-GB" sz="2800" dirty="0"/>
              <a:t> </a:t>
            </a:r>
            <a:r>
              <a:rPr lang="en-GB" sz="2800" dirty="0" err="1"/>
              <a:t>hoàn</a:t>
            </a:r>
            <a:r>
              <a:rPr lang="en-GB" sz="2800" dirty="0"/>
              <a:t> </a:t>
            </a:r>
            <a:r>
              <a:rPr lang="en-GB" sz="2800" dirty="0" err="1"/>
              <a:t>chỉnh</a:t>
            </a:r>
            <a:r>
              <a:rPr lang="en-GB" sz="2800" dirty="0"/>
              <a:t> </a:t>
            </a:r>
            <a:r>
              <a:rPr lang="en-GB" sz="2800" dirty="0" err="1"/>
              <a:t>và</a:t>
            </a:r>
            <a:r>
              <a:rPr lang="en-GB" sz="2800" dirty="0"/>
              <a:t> </a:t>
            </a:r>
            <a:r>
              <a:rPr lang="en-GB" sz="2800" dirty="0" err="1"/>
              <a:t>chuyên</a:t>
            </a:r>
            <a:r>
              <a:rPr lang="en-GB" sz="2800" dirty="0"/>
              <a:t> </a:t>
            </a:r>
            <a:r>
              <a:rPr lang="en-GB" sz="2800" dirty="0" err="1"/>
              <a:t>dụng</a:t>
            </a:r>
            <a:r>
              <a:rPr lang="en-GB" sz="2800" dirty="0"/>
              <a:t> </a:t>
            </a:r>
            <a:r>
              <a:rPr lang="en-GB" sz="2800" dirty="0" err="1"/>
              <a:t>cho</a:t>
            </a:r>
            <a:r>
              <a:rPr lang="en-GB" sz="2800" dirty="0"/>
              <a:t> </a:t>
            </a:r>
            <a:r>
              <a:rPr lang="en-GB" sz="2800" dirty="0" err="1"/>
              <a:t>phép</a:t>
            </a:r>
            <a:r>
              <a:rPr lang="en-GB" sz="2800" dirty="0"/>
              <a:t> </a:t>
            </a:r>
            <a:r>
              <a:rPr lang="en-GB" sz="2800" dirty="0" err="1"/>
              <a:t>người</a:t>
            </a:r>
            <a:r>
              <a:rPr lang="en-GB" sz="2800" dirty="0"/>
              <a:t> </a:t>
            </a:r>
            <a:r>
              <a:rPr lang="en-GB" sz="2800" dirty="0" err="1"/>
              <a:t>sử</a:t>
            </a:r>
            <a:r>
              <a:rPr lang="en-GB" sz="2800" dirty="0"/>
              <a:t> </a:t>
            </a:r>
            <a:r>
              <a:rPr lang="en-GB" sz="2800" dirty="0" err="1"/>
              <a:t>dụng</a:t>
            </a:r>
            <a:r>
              <a:rPr lang="en-GB" sz="2800" dirty="0"/>
              <a:t> </a:t>
            </a:r>
            <a:r>
              <a:rPr lang="en-GB" sz="2800" dirty="0" err="1"/>
              <a:t>viết</a:t>
            </a:r>
            <a:r>
              <a:rPr lang="en-GB" sz="2800" dirty="0"/>
              <a:t> </a:t>
            </a:r>
            <a:r>
              <a:rPr lang="en-GB" sz="2800" dirty="0" err="1"/>
              <a:t>nhật</a:t>
            </a:r>
            <a:r>
              <a:rPr lang="en-GB" sz="2800" dirty="0"/>
              <a:t> </a:t>
            </a:r>
            <a:r>
              <a:rPr lang="en-GB" sz="2800" dirty="0" err="1"/>
              <a:t>ký</a:t>
            </a:r>
            <a:r>
              <a:rPr lang="en-GB" sz="2800" dirty="0"/>
              <a:t>, </a:t>
            </a:r>
            <a:r>
              <a:rPr lang="en-GB" sz="2800" dirty="0" err="1"/>
              <a:t>tạo</a:t>
            </a:r>
            <a:r>
              <a:rPr lang="en-GB" sz="2800" dirty="0"/>
              <a:t> </a:t>
            </a:r>
            <a:r>
              <a:rPr lang="en-GB" sz="2800" dirty="0" err="1"/>
              <a:t>thời</a:t>
            </a:r>
            <a:r>
              <a:rPr lang="en-GB" sz="2800" dirty="0"/>
              <a:t> </a:t>
            </a:r>
            <a:r>
              <a:rPr lang="en-GB" sz="2800" dirty="0" err="1"/>
              <a:t>khóa</a:t>
            </a:r>
            <a:r>
              <a:rPr lang="en-GB" sz="2800" dirty="0"/>
              <a:t> </a:t>
            </a:r>
            <a:r>
              <a:rPr lang="en-GB" sz="2800" dirty="0" err="1"/>
              <a:t>biểu</a:t>
            </a:r>
            <a:r>
              <a:rPr lang="en-GB" sz="2800" dirty="0"/>
              <a:t> </a:t>
            </a:r>
            <a:r>
              <a:rPr lang="en-GB" sz="2800" dirty="0" err="1"/>
              <a:t>dễ</a:t>
            </a:r>
            <a:r>
              <a:rPr lang="en-GB" sz="2800" dirty="0"/>
              <a:t> </a:t>
            </a:r>
            <a:r>
              <a:rPr lang="en-GB" sz="2800" dirty="0" err="1" smtClean="0"/>
              <a:t>dàng</a:t>
            </a:r>
            <a:endParaRPr lang="en-GB" sz="2800" dirty="0" smtClean="0"/>
          </a:p>
          <a:p>
            <a:pPr marL="800100" lvl="1" indent="-342900">
              <a:lnSpc>
                <a:spcPct val="150000"/>
              </a:lnSpc>
              <a:buFont typeface="Wingdings" panose="05000000000000000000" pitchFamily="2" charset="2"/>
              <a:buChar char="ü"/>
            </a:pPr>
            <a:r>
              <a:rPr lang="en-GB" sz="2800" dirty="0" err="1" smtClean="0"/>
              <a:t>Hệ</a:t>
            </a:r>
            <a:r>
              <a:rPr lang="en-GB" sz="2800" dirty="0" smtClean="0"/>
              <a:t> </a:t>
            </a:r>
            <a:r>
              <a:rPr lang="en-GB" sz="2800" dirty="0" err="1"/>
              <a:t>thống</a:t>
            </a:r>
            <a:r>
              <a:rPr lang="en-GB" sz="2800" dirty="0"/>
              <a:t> </a:t>
            </a:r>
            <a:r>
              <a:rPr lang="en-GB" sz="2800" dirty="0" err="1"/>
              <a:t>hiện</a:t>
            </a:r>
            <a:r>
              <a:rPr lang="en-GB" sz="2800" dirty="0"/>
              <a:t> </a:t>
            </a:r>
            <a:r>
              <a:rPr lang="en-GB" sz="2800" dirty="0" err="1"/>
              <a:t>tại</a:t>
            </a:r>
            <a:r>
              <a:rPr lang="en-GB" sz="2800" dirty="0"/>
              <a:t> </a:t>
            </a:r>
            <a:r>
              <a:rPr lang="en-GB" sz="2800" dirty="0" err="1"/>
              <a:t>xây</a:t>
            </a:r>
            <a:r>
              <a:rPr lang="en-GB" sz="2800" dirty="0"/>
              <a:t> </a:t>
            </a:r>
            <a:r>
              <a:rPr lang="en-GB" sz="2800" dirty="0" err="1"/>
              <a:t>dựng</a:t>
            </a:r>
            <a:r>
              <a:rPr lang="en-GB" sz="2800" dirty="0"/>
              <a:t> </a:t>
            </a:r>
            <a:r>
              <a:rPr lang="en-GB" sz="2800" dirty="0" err="1"/>
              <a:t>được</a:t>
            </a:r>
            <a:r>
              <a:rPr lang="en-GB" sz="2800" dirty="0"/>
              <a:t> </a:t>
            </a:r>
            <a:r>
              <a:rPr lang="en-GB" sz="2800" dirty="0" err="1"/>
              <a:t>cơ</a:t>
            </a:r>
            <a:r>
              <a:rPr lang="en-GB" sz="2800" dirty="0"/>
              <a:t> </a:t>
            </a:r>
            <a:r>
              <a:rPr lang="en-GB" sz="2800" dirty="0" err="1"/>
              <a:t>bản</a:t>
            </a:r>
            <a:r>
              <a:rPr lang="en-GB" sz="2800" dirty="0"/>
              <a:t> </a:t>
            </a:r>
            <a:r>
              <a:rPr lang="en-GB" sz="2800" dirty="0" err="1"/>
              <a:t>các</a:t>
            </a:r>
            <a:r>
              <a:rPr lang="en-GB" sz="2800" dirty="0"/>
              <a:t> </a:t>
            </a:r>
            <a:r>
              <a:rPr lang="en-GB" sz="2800" dirty="0" err="1"/>
              <a:t>chức</a:t>
            </a:r>
            <a:r>
              <a:rPr lang="en-GB" sz="2800" dirty="0"/>
              <a:t> </a:t>
            </a:r>
            <a:r>
              <a:rPr lang="en-GB" sz="2800" dirty="0" err="1"/>
              <a:t>năng</a:t>
            </a:r>
            <a:r>
              <a:rPr lang="en-GB" sz="2800" dirty="0"/>
              <a:t> </a:t>
            </a:r>
            <a:r>
              <a:rPr lang="en-GB" sz="2800" dirty="0" err="1"/>
              <a:t>theo</a:t>
            </a:r>
            <a:r>
              <a:rPr lang="en-GB" sz="2800" dirty="0"/>
              <a:t> </a:t>
            </a:r>
            <a:r>
              <a:rPr lang="en-GB" sz="2800" dirty="0" err="1"/>
              <a:t>như</a:t>
            </a:r>
            <a:r>
              <a:rPr lang="en-GB" sz="2800" dirty="0"/>
              <a:t> </a:t>
            </a:r>
            <a:r>
              <a:rPr lang="en-GB" sz="2800" dirty="0" err="1"/>
              <a:t>yêu</a:t>
            </a:r>
            <a:r>
              <a:rPr lang="en-GB" sz="2800" dirty="0"/>
              <a:t> </a:t>
            </a:r>
            <a:r>
              <a:rPr lang="en-GB" sz="2800" dirty="0" err="1"/>
              <a:t>cầu</a:t>
            </a:r>
            <a:r>
              <a:rPr lang="en-GB" sz="2800" dirty="0"/>
              <a:t> </a:t>
            </a:r>
            <a:r>
              <a:rPr lang="en-GB" sz="2800" dirty="0" err="1"/>
              <a:t>đã</a:t>
            </a:r>
            <a:r>
              <a:rPr lang="en-GB" sz="2800" dirty="0"/>
              <a:t> </a:t>
            </a:r>
            <a:r>
              <a:rPr lang="en-GB" sz="2800" dirty="0" err="1"/>
              <a:t>đề</a:t>
            </a:r>
            <a:r>
              <a:rPr lang="en-GB" sz="2800" dirty="0"/>
              <a:t> </a:t>
            </a:r>
            <a:r>
              <a:rPr lang="en-GB" sz="2800" dirty="0" err="1"/>
              <a:t>ra</a:t>
            </a:r>
            <a:r>
              <a:rPr lang="en-GB" sz="2800" dirty="0"/>
              <a:t> ban </a:t>
            </a:r>
            <a:r>
              <a:rPr lang="en-GB" sz="2800" dirty="0" err="1"/>
              <a:t>đầu</a:t>
            </a:r>
            <a:r>
              <a:rPr lang="en-GB" sz="2800" dirty="0"/>
              <a:t>, </a:t>
            </a:r>
            <a:r>
              <a:rPr lang="en-GB" sz="2800" dirty="0" err="1"/>
              <a:t>được</a:t>
            </a:r>
            <a:r>
              <a:rPr lang="en-GB" sz="2800" dirty="0"/>
              <a:t> </a:t>
            </a:r>
            <a:r>
              <a:rPr lang="en-GB" sz="2800" dirty="0" err="1"/>
              <a:t>thiết</a:t>
            </a:r>
            <a:r>
              <a:rPr lang="en-GB" sz="2800" dirty="0"/>
              <a:t> </a:t>
            </a:r>
            <a:r>
              <a:rPr lang="en-GB" sz="2800" dirty="0" err="1"/>
              <a:t>kế</a:t>
            </a:r>
            <a:r>
              <a:rPr lang="en-GB" sz="2800" dirty="0"/>
              <a:t> </a:t>
            </a:r>
            <a:r>
              <a:rPr lang="en-GB" sz="2800" dirty="0" err="1"/>
              <a:t>rõ</a:t>
            </a:r>
            <a:r>
              <a:rPr lang="en-GB" sz="2800" dirty="0"/>
              <a:t> </a:t>
            </a:r>
            <a:r>
              <a:rPr lang="en-GB" sz="2800" dirty="0" err="1"/>
              <a:t>ràng</a:t>
            </a:r>
            <a:r>
              <a:rPr lang="en-GB" sz="2800" dirty="0"/>
              <a:t> </a:t>
            </a:r>
            <a:r>
              <a:rPr lang="en-GB" sz="2800" dirty="0" err="1"/>
              <a:t>và</a:t>
            </a:r>
            <a:r>
              <a:rPr lang="en-GB" sz="2800" dirty="0"/>
              <a:t> chi </a:t>
            </a:r>
            <a:r>
              <a:rPr lang="en-GB" sz="2800" dirty="0" err="1"/>
              <a:t>tiết</a:t>
            </a:r>
            <a:r>
              <a:rPr lang="en-GB" sz="2800" dirty="0"/>
              <a:t>.</a:t>
            </a:r>
          </a:p>
          <a:p>
            <a:pPr>
              <a:lnSpc>
                <a:spcPct val="150000"/>
              </a:lnSpc>
            </a:pPr>
            <a:endParaRPr lang="en-GB" dirty="0"/>
          </a:p>
        </p:txBody>
      </p:sp>
      <p:sp>
        <p:nvSpPr>
          <p:cNvPr id="4" name="TextBox 3"/>
          <p:cNvSpPr txBox="1"/>
          <p:nvPr/>
        </p:nvSpPr>
        <p:spPr>
          <a:xfrm>
            <a:off x="1412429" y="8320268"/>
            <a:ext cx="12611469" cy="13372379"/>
          </a:xfrm>
          <a:prstGeom prst="rect">
            <a:avLst/>
          </a:prstGeom>
          <a:noFill/>
        </p:spPr>
        <p:txBody>
          <a:bodyPr wrap="square" rtlCol="0">
            <a:spAutoFit/>
          </a:bodyPr>
          <a:lstStyle/>
          <a:p>
            <a:pPr marL="457200" indent="-457200" algn="just">
              <a:lnSpc>
                <a:spcPct val="150000"/>
              </a:lnSpc>
              <a:spcBef>
                <a:spcPct val="50000"/>
              </a:spcBef>
              <a:buFont typeface="Arial" panose="020B0604020202020204" pitchFamily="34" charset="0"/>
              <a:buChar char="•"/>
            </a:pPr>
            <a:r>
              <a:rPr lang="en-GB" sz="2800" dirty="0" err="1"/>
              <a:t>Ứng</a:t>
            </a:r>
            <a:r>
              <a:rPr lang="en-GB" sz="2800" dirty="0"/>
              <a:t> </a:t>
            </a:r>
            <a:r>
              <a:rPr lang="en-GB" sz="2800" dirty="0" err="1"/>
              <a:t>dụng</a:t>
            </a:r>
            <a:r>
              <a:rPr lang="en-GB" sz="2800" dirty="0"/>
              <a:t> </a:t>
            </a:r>
            <a:r>
              <a:rPr lang="en-GB" sz="2800" dirty="0" err="1"/>
              <a:t>viết</a:t>
            </a:r>
            <a:r>
              <a:rPr lang="en-GB" sz="2800" dirty="0"/>
              <a:t> </a:t>
            </a:r>
            <a:r>
              <a:rPr lang="en-GB" sz="2800" dirty="0" err="1"/>
              <a:t>nhật</a:t>
            </a:r>
            <a:r>
              <a:rPr lang="en-GB" sz="2800" dirty="0"/>
              <a:t> </a:t>
            </a:r>
            <a:r>
              <a:rPr lang="en-GB" sz="2800" dirty="0" err="1"/>
              <a:t>ký</a:t>
            </a:r>
            <a:r>
              <a:rPr lang="en-GB" sz="2800" dirty="0"/>
              <a:t> </a:t>
            </a:r>
            <a:r>
              <a:rPr lang="en-GB" sz="2800" dirty="0" err="1"/>
              <a:t>đời</a:t>
            </a:r>
            <a:r>
              <a:rPr lang="en-GB" sz="2800" dirty="0"/>
              <a:t> </a:t>
            </a:r>
            <a:r>
              <a:rPr lang="en-GB" sz="2800" dirty="0" err="1"/>
              <a:t>sống</a:t>
            </a:r>
            <a:r>
              <a:rPr lang="en-GB" sz="2800" dirty="0"/>
              <a:t> </a:t>
            </a:r>
            <a:r>
              <a:rPr lang="en-GB" sz="2800" dirty="0" err="1"/>
              <a:t>hàng</a:t>
            </a:r>
            <a:r>
              <a:rPr lang="en-GB" sz="2800" dirty="0"/>
              <a:t> </a:t>
            </a:r>
            <a:r>
              <a:rPr lang="en-GB" sz="2800" dirty="0" err="1"/>
              <a:t>ngày</a:t>
            </a:r>
            <a:r>
              <a:rPr lang="en-GB" sz="2800" dirty="0"/>
              <a:t> </a:t>
            </a:r>
            <a:r>
              <a:rPr lang="en-GB" sz="2800" dirty="0" err="1"/>
              <a:t>cho</a:t>
            </a:r>
            <a:r>
              <a:rPr lang="en-GB" sz="2800" dirty="0"/>
              <a:t> </a:t>
            </a:r>
            <a:r>
              <a:rPr lang="en-GB" sz="2800" dirty="0" err="1"/>
              <a:t>sinh</a:t>
            </a:r>
            <a:r>
              <a:rPr lang="en-GB" sz="2800" dirty="0"/>
              <a:t> </a:t>
            </a:r>
            <a:r>
              <a:rPr lang="en-GB" sz="2800" dirty="0" err="1"/>
              <a:t>viên</a:t>
            </a:r>
            <a:r>
              <a:rPr lang="en-GB" sz="2800" dirty="0"/>
              <a:t> </a:t>
            </a:r>
            <a:r>
              <a:rPr lang="en-GB" sz="2800" dirty="0" err="1"/>
              <a:t>cần</a:t>
            </a:r>
            <a:r>
              <a:rPr lang="en-GB" sz="2800" dirty="0"/>
              <a:t> </a:t>
            </a:r>
            <a:r>
              <a:rPr lang="en-GB" sz="2800" dirty="0" err="1"/>
              <a:t>đảm</a:t>
            </a:r>
            <a:r>
              <a:rPr lang="en-GB" sz="2800" dirty="0"/>
              <a:t> </a:t>
            </a:r>
            <a:r>
              <a:rPr lang="en-GB" sz="2800" dirty="0" err="1"/>
              <a:t>bảo</a:t>
            </a:r>
            <a:r>
              <a:rPr lang="en-GB" sz="2800" dirty="0"/>
              <a:t> </a:t>
            </a:r>
            <a:r>
              <a:rPr lang="en-GB" sz="2800" dirty="0" err="1"/>
              <a:t>tính</a:t>
            </a:r>
            <a:r>
              <a:rPr lang="en-GB" sz="2800" dirty="0"/>
              <a:t> </a:t>
            </a:r>
            <a:r>
              <a:rPr lang="en-GB" sz="2800" dirty="0" err="1"/>
              <a:t>thân</a:t>
            </a:r>
            <a:r>
              <a:rPr lang="en-GB" sz="2800" dirty="0"/>
              <a:t> </a:t>
            </a:r>
            <a:r>
              <a:rPr lang="en-GB" sz="2800" dirty="0" err="1"/>
              <a:t>thiện</a:t>
            </a:r>
            <a:r>
              <a:rPr lang="en-GB" sz="2800" dirty="0"/>
              <a:t> </a:t>
            </a:r>
            <a:r>
              <a:rPr lang="en-GB" sz="2800" dirty="0" err="1"/>
              <a:t>và</a:t>
            </a:r>
            <a:r>
              <a:rPr lang="en-GB" sz="2800" dirty="0"/>
              <a:t> </a:t>
            </a:r>
            <a:r>
              <a:rPr lang="en-GB" sz="2800" dirty="0" err="1"/>
              <a:t>dễ</a:t>
            </a:r>
            <a:r>
              <a:rPr lang="en-GB" sz="2800" dirty="0"/>
              <a:t> </a:t>
            </a:r>
            <a:r>
              <a:rPr lang="en-GB" sz="2800" dirty="0" err="1"/>
              <a:t>sử</a:t>
            </a:r>
            <a:r>
              <a:rPr lang="en-GB" sz="2800" dirty="0"/>
              <a:t> </a:t>
            </a:r>
            <a:r>
              <a:rPr lang="en-GB" sz="2800" dirty="0" err="1"/>
              <a:t>dụng</a:t>
            </a:r>
            <a:r>
              <a:rPr lang="en-GB" sz="2800" dirty="0"/>
              <a:t>, </a:t>
            </a:r>
            <a:r>
              <a:rPr lang="en-GB" sz="2800" dirty="0" err="1"/>
              <a:t>giúp</a:t>
            </a:r>
            <a:r>
              <a:rPr lang="en-GB" sz="2800" dirty="0"/>
              <a:t> </a:t>
            </a:r>
            <a:r>
              <a:rPr lang="en-GB" sz="2800" dirty="0" err="1"/>
              <a:t>sinh</a:t>
            </a:r>
            <a:r>
              <a:rPr lang="en-GB" sz="2800" dirty="0"/>
              <a:t> </a:t>
            </a:r>
            <a:r>
              <a:rPr lang="en-GB" sz="2800" dirty="0" err="1"/>
              <a:t>viên</a:t>
            </a:r>
            <a:r>
              <a:rPr lang="en-GB" sz="2800" dirty="0"/>
              <a:t> </a:t>
            </a:r>
            <a:r>
              <a:rPr lang="en-GB" sz="2800" dirty="0" err="1"/>
              <a:t>ghi</a:t>
            </a:r>
            <a:r>
              <a:rPr lang="en-GB" sz="2800" dirty="0"/>
              <a:t> </a:t>
            </a:r>
            <a:r>
              <a:rPr lang="en-GB" sz="2800" dirty="0" err="1"/>
              <a:t>lại</a:t>
            </a:r>
            <a:r>
              <a:rPr lang="en-GB" sz="2800" dirty="0"/>
              <a:t> </a:t>
            </a:r>
            <a:r>
              <a:rPr lang="en-GB" sz="2800" dirty="0" err="1"/>
              <a:t>những</a:t>
            </a:r>
            <a:r>
              <a:rPr lang="en-GB" sz="2800" dirty="0"/>
              <a:t> </a:t>
            </a:r>
            <a:r>
              <a:rPr lang="en-GB" sz="2800" dirty="0" err="1"/>
              <a:t>khoảnh</a:t>
            </a:r>
            <a:r>
              <a:rPr lang="en-GB" sz="2800" dirty="0"/>
              <a:t> </a:t>
            </a:r>
            <a:r>
              <a:rPr lang="en-GB" sz="2800" dirty="0" err="1"/>
              <a:t>khắc</a:t>
            </a:r>
            <a:r>
              <a:rPr lang="en-GB" sz="2800" dirty="0"/>
              <a:t> </a:t>
            </a:r>
            <a:r>
              <a:rPr lang="en-GB" sz="2800" dirty="0" err="1"/>
              <a:t>đáng</a:t>
            </a:r>
            <a:r>
              <a:rPr lang="en-GB" sz="2800" dirty="0"/>
              <a:t> </a:t>
            </a:r>
            <a:r>
              <a:rPr lang="en-GB" sz="2800" dirty="0" err="1"/>
              <a:t>nhớ</a:t>
            </a:r>
            <a:r>
              <a:rPr lang="en-GB" sz="2800" dirty="0"/>
              <a:t> </a:t>
            </a:r>
            <a:r>
              <a:rPr lang="en-GB" sz="2800" dirty="0" err="1"/>
              <a:t>một</a:t>
            </a:r>
            <a:r>
              <a:rPr lang="en-GB" sz="2800" dirty="0"/>
              <a:t> </a:t>
            </a:r>
            <a:r>
              <a:rPr lang="en-GB" sz="2800" dirty="0" err="1"/>
              <a:t>cách</a:t>
            </a:r>
            <a:r>
              <a:rPr lang="en-GB" sz="2800" dirty="0"/>
              <a:t> </a:t>
            </a:r>
            <a:r>
              <a:rPr lang="en-GB" sz="2800" dirty="0" err="1"/>
              <a:t>linh</a:t>
            </a:r>
            <a:r>
              <a:rPr lang="en-GB" sz="2800" dirty="0"/>
              <a:t> </a:t>
            </a:r>
            <a:r>
              <a:rPr lang="en-GB" sz="2800" dirty="0" err="1"/>
              <a:t>hoạt</a:t>
            </a:r>
            <a:r>
              <a:rPr lang="en-GB" sz="2800" dirty="0"/>
              <a:t>.</a:t>
            </a:r>
          </a:p>
          <a:p>
            <a:pPr marL="457200" indent="-457200" algn="just">
              <a:lnSpc>
                <a:spcPct val="150000"/>
              </a:lnSpc>
              <a:spcBef>
                <a:spcPct val="50000"/>
              </a:spcBef>
              <a:buFont typeface="Arial" panose="020B0604020202020204" pitchFamily="34" charset="0"/>
              <a:buChar char="•"/>
            </a:pPr>
            <a:r>
              <a:rPr lang="en-US" sz="2800" dirty="0"/>
              <a:t> </a:t>
            </a:r>
            <a:r>
              <a:rPr lang="en-US" sz="2800" dirty="0" err="1"/>
              <a:t>Những</a:t>
            </a:r>
            <a:r>
              <a:rPr lang="en-US" sz="2800" dirty="0"/>
              <a:t> </a:t>
            </a:r>
            <a:r>
              <a:rPr lang="en-US" sz="2800" dirty="0" err="1"/>
              <a:t>công</a:t>
            </a:r>
            <a:r>
              <a:rPr lang="en-US" sz="2800" dirty="0"/>
              <a:t> </a:t>
            </a:r>
            <a:r>
              <a:rPr lang="en-US" sz="2800" dirty="0" err="1"/>
              <a:t>việc</a:t>
            </a:r>
            <a:r>
              <a:rPr lang="en-US" sz="2800" dirty="0"/>
              <a:t> </a:t>
            </a:r>
            <a:r>
              <a:rPr lang="en-US" sz="2800" dirty="0" err="1"/>
              <a:t>mà</a:t>
            </a:r>
            <a:r>
              <a:rPr lang="en-US" sz="2800" dirty="0"/>
              <a:t> </a:t>
            </a:r>
            <a:r>
              <a:rPr lang="en-US" sz="2800" dirty="0" err="1"/>
              <a:t>hệ</a:t>
            </a:r>
            <a:r>
              <a:rPr lang="en-US" sz="2800" dirty="0"/>
              <a:t> </a:t>
            </a:r>
            <a:r>
              <a:rPr lang="en-US" sz="2800" dirty="0" err="1"/>
              <a:t>thống</a:t>
            </a:r>
            <a:r>
              <a:rPr lang="en-US" sz="2800" dirty="0"/>
              <a:t> </a:t>
            </a:r>
            <a:r>
              <a:rPr lang="en-US" sz="2800" dirty="0" err="1"/>
              <a:t>giải</a:t>
            </a:r>
            <a:r>
              <a:rPr lang="en-US" sz="2800" dirty="0"/>
              <a:t> </a:t>
            </a:r>
            <a:r>
              <a:rPr lang="en-US" sz="2800" dirty="0" err="1"/>
              <a:t>quyết</a:t>
            </a:r>
            <a:r>
              <a:rPr lang="en-US" sz="2800" dirty="0"/>
              <a:t> </a:t>
            </a:r>
            <a:r>
              <a:rPr lang="en-US" sz="2800" dirty="0" err="1"/>
              <a:t>được</a:t>
            </a:r>
            <a:r>
              <a:rPr lang="en-US" sz="2800" dirty="0"/>
              <a:t>:</a:t>
            </a:r>
          </a:p>
          <a:p>
            <a:pPr marL="914400" lvl="1" indent="-457200" algn="just">
              <a:lnSpc>
                <a:spcPct val="150000"/>
              </a:lnSpc>
              <a:spcBef>
                <a:spcPct val="50000"/>
              </a:spcBef>
              <a:buFont typeface="Wingdings" panose="05000000000000000000" pitchFamily="2" charset="2"/>
              <a:buChar char="ü"/>
            </a:pPr>
            <a:r>
              <a:rPr lang="en-GB" sz="2800" dirty="0" err="1"/>
              <a:t>Tạo</a:t>
            </a:r>
            <a:r>
              <a:rPr lang="en-GB" sz="2800" dirty="0"/>
              <a:t> </a:t>
            </a:r>
            <a:r>
              <a:rPr lang="en-GB" sz="2800" dirty="0" err="1"/>
              <a:t>UserName</a:t>
            </a:r>
            <a:r>
              <a:rPr lang="en-GB" sz="2800" dirty="0"/>
              <a:t> </a:t>
            </a:r>
            <a:r>
              <a:rPr lang="en-GB" sz="2800" dirty="0" err="1"/>
              <a:t>hiển</a:t>
            </a:r>
            <a:r>
              <a:rPr lang="en-GB" sz="2800" dirty="0"/>
              <a:t> </a:t>
            </a:r>
            <a:r>
              <a:rPr lang="en-GB" sz="2800" dirty="0" err="1"/>
              <a:t>thị</a:t>
            </a:r>
            <a:r>
              <a:rPr lang="en-GB" sz="2800" dirty="0"/>
              <a:t> </a:t>
            </a:r>
            <a:r>
              <a:rPr lang="en-GB" sz="2800" dirty="0" err="1"/>
              <a:t>trong</a:t>
            </a:r>
            <a:r>
              <a:rPr lang="en-GB" sz="2800" dirty="0"/>
              <a:t> </a:t>
            </a:r>
            <a:r>
              <a:rPr lang="en-GB" sz="2800" dirty="0" err="1"/>
              <a:t>ứng</a:t>
            </a:r>
            <a:r>
              <a:rPr lang="en-GB" sz="2800" dirty="0"/>
              <a:t> </a:t>
            </a:r>
            <a:r>
              <a:rPr lang="en-GB" sz="2800" dirty="0" err="1"/>
              <a:t>dụng</a:t>
            </a:r>
            <a:r>
              <a:rPr lang="en-GB" sz="2800" dirty="0"/>
              <a:t> </a:t>
            </a:r>
            <a:r>
              <a:rPr lang="en-GB" sz="2800" dirty="0" err="1"/>
              <a:t>và</a:t>
            </a:r>
            <a:r>
              <a:rPr lang="en-GB" sz="2800" dirty="0"/>
              <a:t> </a:t>
            </a:r>
            <a:r>
              <a:rPr lang="en-GB" sz="2800" dirty="0" err="1"/>
              <a:t>thiết</a:t>
            </a:r>
            <a:r>
              <a:rPr lang="en-GB" sz="2800" dirty="0"/>
              <a:t> </a:t>
            </a:r>
            <a:r>
              <a:rPr lang="en-GB" sz="2800" dirty="0" err="1"/>
              <a:t>lập</a:t>
            </a:r>
            <a:r>
              <a:rPr lang="en-GB" sz="2800" dirty="0"/>
              <a:t> </a:t>
            </a:r>
            <a:r>
              <a:rPr lang="en-GB" sz="2800" dirty="0" err="1"/>
              <a:t>mật</a:t>
            </a:r>
            <a:r>
              <a:rPr lang="en-GB" sz="2800" dirty="0"/>
              <a:t> </a:t>
            </a:r>
            <a:r>
              <a:rPr lang="en-GB" sz="2800" dirty="0" err="1"/>
              <a:t>khẩu</a:t>
            </a:r>
            <a:r>
              <a:rPr lang="en-GB" sz="2800" dirty="0"/>
              <a:t> </a:t>
            </a:r>
            <a:r>
              <a:rPr lang="en-GB" sz="2800" dirty="0" err="1"/>
              <a:t>bảo</a:t>
            </a:r>
            <a:r>
              <a:rPr lang="en-GB" sz="2800" dirty="0"/>
              <a:t> </a:t>
            </a:r>
            <a:r>
              <a:rPr lang="en-GB" sz="2800" dirty="0" err="1"/>
              <a:t>mật</a:t>
            </a:r>
            <a:r>
              <a:rPr lang="en-GB" sz="2800" dirty="0"/>
              <a:t>, </a:t>
            </a:r>
            <a:r>
              <a:rPr lang="en-GB" sz="2800" dirty="0" err="1"/>
              <a:t>hỗ</a:t>
            </a:r>
            <a:r>
              <a:rPr lang="en-GB" sz="2800" dirty="0"/>
              <a:t> </a:t>
            </a:r>
            <a:r>
              <a:rPr lang="en-GB" sz="2800" dirty="0" err="1"/>
              <a:t>trợ</a:t>
            </a:r>
            <a:r>
              <a:rPr lang="en-GB" sz="2800" dirty="0"/>
              <a:t> </a:t>
            </a:r>
            <a:r>
              <a:rPr lang="en-GB" sz="2800" dirty="0" err="1"/>
              <a:t>thay</a:t>
            </a:r>
            <a:r>
              <a:rPr lang="en-GB" sz="2800" dirty="0"/>
              <a:t> </a:t>
            </a:r>
            <a:r>
              <a:rPr lang="en-GB" sz="2800" dirty="0" err="1"/>
              <a:t>đổi</a:t>
            </a:r>
            <a:r>
              <a:rPr lang="en-GB" sz="2800" dirty="0"/>
              <a:t> </a:t>
            </a:r>
            <a:r>
              <a:rPr lang="en-GB" sz="2800" dirty="0" err="1"/>
              <a:t>mật</a:t>
            </a:r>
            <a:r>
              <a:rPr lang="en-GB" sz="2800" dirty="0"/>
              <a:t> </a:t>
            </a:r>
            <a:r>
              <a:rPr lang="en-GB" sz="2800" dirty="0" err="1"/>
              <a:t>khẩu</a:t>
            </a:r>
            <a:r>
              <a:rPr lang="en-GB" sz="2800" dirty="0"/>
              <a:t> </a:t>
            </a:r>
            <a:r>
              <a:rPr lang="en-GB" sz="2800" dirty="0" err="1"/>
              <a:t>và</a:t>
            </a:r>
            <a:r>
              <a:rPr lang="en-GB" sz="2800" dirty="0"/>
              <a:t> </a:t>
            </a:r>
            <a:r>
              <a:rPr lang="en-GB" sz="2800" dirty="0" err="1"/>
              <a:t>câu</a:t>
            </a:r>
            <a:r>
              <a:rPr lang="en-GB" sz="2800" dirty="0"/>
              <a:t> </a:t>
            </a:r>
            <a:r>
              <a:rPr lang="en-GB" sz="2800" dirty="0" err="1"/>
              <a:t>hỏi</a:t>
            </a:r>
            <a:r>
              <a:rPr lang="en-GB" sz="2800" dirty="0"/>
              <a:t> </a:t>
            </a:r>
            <a:r>
              <a:rPr lang="en-GB" sz="2800" dirty="0" err="1"/>
              <a:t>bảo</a:t>
            </a:r>
            <a:r>
              <a:rPr lang="en-GB" sz="2800" dirty="0"/>
              <a:t> </a:t>
            </a:r>
            <a:r>
              <a:rPr lang="en-GB" sz="2800" dirty="0" err="1"/>
              <a:t>mật</a:t>
            </a:r>
            <a:r>
              <a:rPr lang="en-GB" sz="2800" dirty="0"/>
              <a:t>.</a:t>
            </a:r>
          </a:p>
          <a:p>
            <a:pPr marL="914400" lvl="1" indent="-457200" algn="just">
              <a:lnSpc>
                <a:spcPct val="150000"/>
              </a:lnSpc>
              <a:spcBef>
                <a:spcPct val="50000"/>
              </a:spcBef>
              <a:buFont typeface="Wingdings" panose="05000000000000000000" pitchFamily="2" charset="2"/>
              <a:buChar char="ü"/>
            </a:pPr>
            <a:r>
              <a:rPr lang="en-GB" sz="2800" dirty="0" err="1"/>
              <a:t>Tạo</a:t>
            </a:r>
            <a:r>
              <a:rPr lang="en-GB" sz="2800" dirty="0"/>
              <a:t>, </a:t>
            </a:r>
            <a:r>
              <a:rPr lang="en-GB" sz="2800" dirty="0" err="1"/>
              <a:t>chỉnh</a:t>
            </a:r>
            <a:r>
              <a:rPr lang="en-GB" sz="2800" dirty="0"/>
              <a:t> </a:t>
            </a:r>
            <a:r>
              <a:rPr lang="en-GB" sz="2800" dirty="0" err="1"/>
              <a:t>sửa</a:t>
            </a:r>
            <a:r>
              <a:rPr lang="en-GB" sz="2800" dirty="0"/>
              <a:t>, </a:t>
            </a:r>
            <a:r>
              <a:rPr lang="en-GB" sz="2800" dirty="0" err="1"/>
              <a:t>và</a:t>
            </a:r>
            <a:r>
              <a:rPr lang="en-GB" sz="2800" dirty="0"/>
              <a:t> </a:t>
            </a:r>
            <a:r>
              <a:rPr lang="en-GB" sz="2800" dirty="0" err="1"/>
              <a:t>xóa</a:t>
            </a:r>
            <a:r>
              <a:rPr lang="en-GB" sz="2800" dirty="0"/>
              <a:t> </a:t>
            </a:r>
            <a:r>
              <a:rPr lang="en-GB" sz="2800" dirty="0" err="1"/>
              <a:t>các</a:t>
            </a:r>
            <a:r>
              <a:rPr lang="en-GB" sz="2800" dirty="0"/>
              <a:t> </a:t>
            </a:r>
            <a:r>
              <a:rPr lang="en-GB" sz="2800" dirty="0" err="1"/>
              <a:t>mục</a:t>
            </a:r>
            <a:r>
              <a:rPr lang="en-GB" sz="2800" dirty="0"/>
              <a:t> </a:t>
            </a:r>
            <a:r>
              <a:rPr lang="en-GB" sz="2800" dirty="0" err="1"/>
              <a:t>nhật</a:t>
            </a:r>
            <a:r>
              <a:rPr lang="en-GB" sz="2800" dirty="0"/>
              <a:t> </a:t>
            </a:r>
            <a:r>
              <a:rPr lang="en-GB" sz="2800" dirty="0" err="1"/>
              <a:t>ký</a:t>
            </a:r>
            <a:r>
              <a:rPr lang="en-GB" sz="2800" dirty="0"/>
              <a:t> </a:t>
            </a:r>
            <a:r>
              <a:rPr lang="en-GB" sz="2800" dirty="0" err="1"/>
              <a:t>với</a:t>
            </a:r>
            <a:r>
              <a:rPr lang="en-GB" sz="2800" dirty="0"/>
              <a:t> </a:t>
            </a:r>
            <a:r>
              <a:rPr lang="en-GB" sz="2800" dirty="0" err="1"/>
              <a:t>tiêu</a:t>
            </a:r>
            <a:r>
              <a:rPr lang="en-GB" sz="2800" dirty="0"/>
              <a:t> </a:t>
            </a:r>
            <a:r>
              <a:rPr lang="en-GB" sz="2800" dirty="0" err="1"/>
              <a:t>đề</a:t>
            </a:r>
            <a:r>
              <a:rPr lang="en-GB" sz="2800" dirty="0"/>
              <a:t>, </a:t>
            </a:r>
            <a:r>
              <a:rPr lang="en-GB" sz="2800" dirty="0" err="1"/>
              <a:t>cảm</a:t>
            </a:r>
            <a:r>
              <a:rPr lang="en-GB" sz="2800" dirty="0"/>
              <a:t> </a:t>
            </a:r>
            <a:r>
              <a:rPr lang="en-GB" sz="2800" dirty="0" err="1"/>
              <a:t>xúc</a:t>
            </a:r>
            <a:r>
              <a:rPr lang="en-GB" sz="2800" dirty="0"/>
              <a:t>, </a:t>
            </a:r>
            <a:r>
              <a:rPr lang="en-GB" sz="2800" dirty="0" err="1"/>
              <a:t>nội</a:t>
            </a:r>
            <a:r>
              <a:rPr lang="en-GB" sz="2800" dirty="0"/>
              <a:t> dung </a:t>
            </a:r>
            <a:r>
              <a:rPr lang="en-GB" sz="2800" dirty="0" err="1"/>
              <a:t>văn</a:t>
            </a:r>
            <a:r>
              <a:rPr lang="en-GB" sz="2800" dirty="0"/>
              <a:t> </a:t>
            </a:r>
            <a:r>
              <a:rPr lang="en-GB" sz="2800" dirty="0" err="1"/>
              <a:t>bản</a:t>
            </a:r>
            <a:r>
              <a:rPr lang="en-GB" sz="2800" dirty="0"/>
              <a:t> </a:t>
            </a:r>
            <a:r>
              <a:rPr lang="en-GB" sz="2800" dirty="0" err="1"/>
              <a:t>và</a:t>
            </a:r>
            <a:r>
              <a:rPr lang="en-GB" sz="2800" dirty="0"/>
              <a:t> </a:t>
            </a:r>
            <a:r>
              <a:rPr lang="en-GB" sz="2800" dirty="0" err="1"/>
              <a:t>ảnh</a:t>
            </a:r>
            <a:r>
              <a:rPr lang="en-GB" sz="2800" dirty="0"/>
              <a:t> </a:t>
            </a:r>
            <a:r>
              <a:rPr lang="en-GB" sz="2800" dirty="0" err="1"/>
              <a:t>đính</a:t>
            </a:r>
            <a:r>
              <a:rPr lang="en-GB" sz="2800" dirty="0"/>
              <a:t> </a:t>
            </a:r>
            <a:r>
              <a:rPr lang="en-GB" sz="2800" dirty="0" err="1"/>
              <a:t>kèm</a:t>
            </a:r>
            <a:r>
              <a:rPr lang="en-GB" sz="2800" dirty="0"/>
              <a:t>.</a:t>
            </a:r>
          </a:p>
          <a:p>
            <a:pPr marL="914400" lvl="1" indent="-457200" algn="just">
              <a:lnSpc>
                <a:spcPct val="150000"/>
              </a:lnSpc>
              <a:spcBef>
                <a:spcPct val="50000"/>
              </a:spcBef>
              <a:buFont typeface="Wingdings" panose="05000000000000000000" pitchFamily="2" charset="2"/>
              <a:buChar char="ü"/>
            </a:pPr>
            <a:r>
              <a:rPr lang="en-GB" sz="2800" dirty="0" err="1"/>
              <a:t>Tạo</a:t>
            </a:r>
            <a:r>
              <a:rPr lang="en-GB" sz="2800" dirty="0"/>
              <a:t> </a:t>
            </a:r>
            <a:r>
              <a:rPr lang="en-GB" sz="2800" dirty="0" err="1"/>
              <a:t>nhắc</a:t>
            </a:r>
            <a:r>
              <a:rPr lang="en-GB" sz="2800" dirty="0"/>
              <a:t> </a:t>
            </a:r>
            <a:r>
              <a:rPr lang="en-GB" sz="2800" dirty="0" err="1"/>
              <a:t>nhở</a:t>
            </a:r>
            <a:r>
              <a:rPr lang="en-GB" sz="2800" dirty="0"/>
              <a:t> </a:t>
            </a:r>
            <a:r>
              <a:rPr lang="en-GB" sz="2800" dirty="0" err="1"/>
              <a:t>để</a:t>
            </a:r>
            <a:r>
              <a:rPr lang="en-GB" sz="2800" dirty="0"/>
              <a:t> </a:t>
            </a:r>
            <a:r>
              <a:rPr lang="en-GB" sz="2800" dirty="0" err="1"/>
              <a:t>viết</a:t>
            </a:r>
            <a:r>
              <a:rPr lang="en-GB" sz="2800" dirty="0"/>
              <a:t> </a:t>
            </a:r>
            <a:r>
              <a:rPr lang="en-GB" sz="2800" dirty="0" err="1"/>
              <a:t>nhật</a:t>
            </a:r>
            <a:r>
              <a:rPr lang="en-GB" sz="2800" dirty="0"/>
              <a:t> </a:t>
            </a:r>
            <a:r>
              <a:rPr lang="en-GB" sz="2800" dirty="0" err="1"/>
              <a:t>ký</a:t>
            </a:r>
            <a:r>
              <a:rPr lang="en-GB" sz="2800" dirty="0"/>
              <a:t> </a:t>
            </a:r>
            <a:r>
              <a:rPr lang="en-GB" sz="2800" dirty="0" err="1"/>
              <a:t>vào</a:t>
            </a:r>
            <a:r>
              <a:rPr lang="en-GB" sz="2800" dirty="0"/>
              <a:t> </a:t>
            </a:r>
            <a:r>
              <a:rPr lang="en-GB" sz="2800" dirty="0" err="1"/>
              <a:t>những</a:t>
            </a:r>
            <a:r>
              <a:rPr lang="en-GB" sz="2800" dirty="0"/>
              <a:t> </a:t>
            </a:r>
            <a:r>
              <a:rPr lang="en-GB" sz="2800" dirty="0" err="1"/>
              <a:t>thời</a:t>
            </a:r>
            <a:r>
              <a:rPr lang="en-GB" sz="2800" dirty="0"/>
              <a:t> </a:t>
            </a:r>
            <a:r>
              <a:rPr lang="en-GB" sz="2800" dirty="0" err="1"/>
              <a:t>điểm</a:t>
            </a:r>
            <a:r>
              <a:rPr lang="en-GB" sz="2800" dirty="0"/>
              <a:t> </a:t>
            </a:r>
            <a:r>
              <a:rPr lang="en-GB" sz="2800" dirty="0" err="1"/>
              <a:t>cụ</a:t>
            </a:r>
            <a:r>
              <a:rPr lang="en-GB" sz="2800" dirty="0"/>
              <a:t> </a:t>
            </a:r>
            <a:r>
              <a:rPr lang="en-GB" sz="2800" dirty="0" err="1"/>
              <a:t>thể</a:t>
            </a:r>
            <a:r>
              <a:rPr lang="en-GB" sz="2800" dirty="0"/>
              <a:t> </a:t>
            </a:r>
            <a:r>
              <a:rPr lang="en-GB" sz="2800" dirty="0" err="1"/>
              <a:t>với</a:t>
            </a:r>
            <a:r>
              <a:rPr lang="en-GB" sz="2800" dirty="0"/>
              <a:t> </a:t>
            </a:r>
            <a:r>
              <a:rPr lang="en-GB" sz="2800" dirty="0" err="1"/>
              <a:t>tùy</a:t>
            </a:r>
            <a:r>
              <a:rPr lang="en-GB" sz="2800" dirty="0"/>
              <a:t> </a:t>
            </a:r>
            <a:r>
              <a:rPr lang="en-GB" sz="2800" dirty="0" err="1"/>
              <a:t>chọn</a:t>
            </a:r>
            <a:r>
              <a:rPr lang="en-GB" sz="2800" dirty="0"/>
              <a:t> </a:t>
            </a:r>
            <a:r>
              <a:rPr lang="en-GB" sz="2800" dirty="0" err="1"/>
              <a:t>thời</a:t>
            </a:r>
            <a:r>
              <a:rPr lang="en-GB" sz="2800" dirty="0"/>
              <a:t> </a:t>
            </a:r>
            <a:r>
              <a:rPr lang="en-GB" sz="2800" dirty="0" err="1"/>
              <a:t>gian</a:t>
            </a:r>
            <a:r>
              <a:rPr lang="en-GB" sz="2800" dirty="0"/>
              <a:t> </a:t>
            </a:r>
            <a:r>
              <a:rPr lang="en-GB" sz="2800" dirty="0" err="1"/>
              <a:t>và</a:t>
            </a:r>
            <a:r>
              <a:rPr lang="en-GB" sz="2800" dirty="0"/>
              <a:t> </a:t>
            </a:r>
            <a:r>
              <a:rPr lang="en-GB" sz="2800" dirty="0" err="1"/>
              <a:t>tần</a:t>
            </a:r>
            <a:r>
              <a:rPr lang="en-GB" sz="2800" dirty="0"/>
              <a:t> </a:t>
            </a:r>
            <a:r>
              <a:rPr lang="en-GB" sz="2800" dirty="0" err="1"/>
              <a:t>suất</a:t>
            </a:r>
            <a:r>
              <a:rPr lang="en-GB" sz="2800" dirty="0"/>
              <a:t>.</a:t>
            </a:r>
          </a:p>
          <a:p>
            <a:pPr marL="914400" lvl="1" indent="-457200" algn="just">
              <a:lnSpc>
                <a:spcPct val="150000"/>
              </a:lnSpc>
              <a:spcBef>
                <a:spcPct val="50000"/>
              </a:spcBef>
              <a:buFont typeface="Wingdings" panose="05000000000000000000" pitchFamily="2" charset="2"/>
              <a:buChar char="ü"/>
            </a:pPr>
            <a:r>
              <a:rPr lang="en-GB" sz="2800" dirty="0"/>
              <a:t>Thu </a:t>
            </a:r>
            <a:r>
              <a:rPr lang="en-GB" sz="2800" dirty="0" err="1"/>
              <a:t>thập</a:t>
            </a:r>
            <a:r>
              <a:rPr lang="en-GB" sz="2800" dirty="0"/>
              <a:t> </a:t>
            </a:r>
            <a:r>
              <a:rPr lang="en-GB" sz="2800" dirty="0" err="1"/>
              <a:t>và</a:t>
            </a:r>
            <a:r>
              <a:rPr lang="en-GB" sz="2800" dirty="0"/>
              <a:t> </a:t>
            </a:r>
            <a:r>
              <a:rPr lang="en-GB" sz="2800" dirty="0" err="1"/>
              <a:t>hiển</a:t>
            </a:r>
            <a:r>
              <a:rPr lang="en-GB" sz="2800" dirty="0"/>
              <a:t> </a:t>
            </a:r>
            <a:r>
              <a:rPr lang="en-GB" sz="2800" dirty="0" err="1"/>
              <a:t>thị</a:t>
            </a:r>
            <a:r>
              <a:rPr lang="en-GB" sz="2800" dirty="0"/>
              <a:t> </a:t>
            </a:r>
            <a:r>
              <a:rPr lang="en-GB" sz="2800" dirty="0" err="1"/>
              <a:t>bảng</a:t>
            </a:r>
            <a:r>
              <a:rPr lang="en-GB" sz="2800" dirty="0"/>
              <a:t> </a:t>
            </a:r>
            <a:r>
              <a:rPr lang="en-GB" sz="2800" dirty="0" err="1"/>
              <a:t>thống</a:t>
            </a:r>
            <a:r>
              <a:rPr lang="en-GB" sz="2800" dirty="0"/>
              <a:t> </a:t>
            </a:r>
            <a:r>
              <a:rPr lang="en-GB" sz="2800" dirty="0" err="1"/>
              <a:t>kê</a:t>
            </a:r>
            <a:r>
              <a:rPr lang="en-GB" sz="2800" dirty="0"/>
              <a:t> </a:t>
            </a:r>
            <a:r>
              <a:rPr lang="en-GB" sz="2800" dirty="0" err="1"/>
              <a:t>hoặc</a:t>
            </a:r>
            <a:r>
              <a:rPr lang="en-GB" sz="2800" dirty="0"/>
              <a:t> </a:t>
            </a:r>
            <a:r>
              <a:rPr lang="en-GB" sz="2800" dirty="0" err="1"/>
              <a:t>biểu</a:t>
            </a:r>
            <a:r>
              <a:rPr lang="en-GB" sz="2800" dirty="0"/>
              <a:t> </a:t>
            </a:r>
            <a:r>
              <a:rPr lang="en-GB" sz="2800" dirty="0" err="1"/>
              <a:t>đồ</a:t>
            </a:r>
            <a:r>
              <a:rPr lang="en-GB" sz="2800" dirty="0"/>
              <a:t> </a:t>
            </a:r>
            <a:r>
              <a:rPr lang="en-GB" sz="2800" dirty="0" err="1"/>
              <a:t>phần</a:t>
            </a:r>
            <a:r>
              <a:rPr lang="en-GB" sz="2800" dirty="0"/>
              <a:t> </a:t>
            </a:r>
            <a:r>
              <a:rPr lang="en-GB" sz="2800" dirty="0" err="1"/>
              <a:t>trăm</a:t>
            </a:r>
            <a:r>
              <a:rPr lang="en-GB" sz="2800" dirty="0"/>
              <a:t> </a:t>
            </a:r>
            <a:r>
              <a:rPr lang="en-GB" sz="2800" dirty="0" err="1"/>
              <a:t>các</a:t>
            </a:r>
            <a:r>
              <a:rPr lang="en-GB" sz="2800" dirty="0"/>
              <a:t> </a:t>
            </a:r>
            <a:r>
              <a:rPr lang="en-GB" sz="2800" dirty="0" err="1"/>
              <a:t>cảm</a:t>
            </a:r>
            <a:r>
              <a:rPr lang="en-GB" sz="2800" dirty="0"/>
              <a:t> </a:t>
            </a:r>
            <a:r>
              <a:rPr lang="en-GB" sz="2800" dirty="0" err="1"/>
              <a:t>xúc</a:t>
            </a:r>
            <a:r>
              <a:rPr lang="en-GB" sz="2800" dirty="0"/>
              <a:t> </a:t>
            </a:r>
            <a:r>
              <a:rPr lang="en-GB" sz="2800" dirty="0" err="1"/>
              <a:t>từ</a:t>
            </a:r>
            <a:r>
              <a:rPr lang="en-GB" sz="2800" dirty="0"/>
              <a:t> </a:t>
            </a:r>
            <a:r>
              <a:rPr lang="en-GB" sz="2800" dirty="0" err="1"/>
              <a:t>các</a:t>
            </a:r>
            <a:r>
              <a:rPr lang="en-GB" sz="2800" dirty="0"/>
              <a:t> </a:t>
            </a:r>
            <a:r>
              <a:rPr lang="en-GB" sz="2800" dirty="0" err="1"/>
              <a:t>mục</a:t>
            </a:r>
            <a:r>
              <a:rPr lang="en-GB" sz="2800" dirty="0"/>
              <a:t> </a:t>
            </a:r>
            <a:r>
              <a:rPr lang="en-GB" sz="2800" dirty="0" err="1"/>
              <a:t>nhật</a:t>
            </a:r>
            <a:r>
              <a:rPr lang="en-GB" sz="2800" dirty="0"/>
              <a:t> </a:t>
            </a:r>
            <a:r>
              <a:rPr lang="en-GB" sz="2800" dirty="0" err="1"/>
              <a:t>ký</a:t>
            </a:r>
            <a:r>
              <a:rPr lang="en-GB" sz="2800" dirty="0"/>
              <a:t>.</a:t>
            </a:r>
          </a:p>
          <a:p>
            <a:pPr marL="914400" lvl="1" indent="-457200" algn="just">
              <a:lnSpc>
                <a:spcPct val="150000"/>
              </a:lnSpc>
              <a:spcBef>
                <a:spcPct val="50000"/>
              </a:spcBef>
              <a:buFont typeface="Wingdings" panose="05000000000000000000" pitchFamily="2" charset="2"/>
              <a:buChar char="ü"/>
            </a:pPr>
            <a:r>
              <a:rPr lang="en-GB" sz="2800" dirty="0" err="1"/>
              <a:t>Tạo</a:t>
            </a:r>
            <a:r>
              <a:rPr lang="en-GB" sz="2800" dirty="0"/>
              <a:t>, </a:t>
            </a:r>
            <a:r>
              <a:rPr lang="en-GB" sz="2800" dirty="0" err="1"/>
              <a:t>chỉnh</a:t>
            </a:r>
            <a:r>
              <a:rPr lang="en-GB" sz="2800" dirty="0"/>
              <a:t> </a:t>
            </a:r>
            <a:r>
              <a:rPr lang="en-GB" sz="2800" dirty="0" err="1"/>
              <a:t>sửa</a:t>
            </a:r>
            <a:r>
              <a:rPr lang="en-GB" sz="2800" dirty="0"/>
              <a:t> </a:t>
            </a:r>
            <a:r>
              <a:rPr lang="en-GB" sz="2800" dirty="0" err="1"/>
              <a:t>và</a:t>
            </a:r>
            <a:r>
              <a:rPr lang="en-GB" sz="2800" dirty="0"/>
              <a:t> </a:t>
            </a:r>
            <a:r>
              <a:rPr lang="en-GB" sz="2800" dirty="0" err="1"/>
              <a:t>quản</a:t>
            </a:r>
            <a:r>
              <a:rPr lang="en-GB" sz="2800" dirty="0"/>
              <a:t> </a:t>
            </a:r>
            <a:r>
              <a:rPr lang="en-GB" sz="2800" dirty="0" err="1"/>
              <a:t>lý</a:t>
            </a:r>
            <a:r>
              <a:rPr lang="en-GB" sz="2800" dirty="0"/>
              <a:t> </a:t>
            </a:r>
            <a:r>
              <a:rPr lang="en-GB" sz="2800" dirty="0" err="1"/>
              <a:t>thời</a:t>
            </a:r>
            <a:r>
              <a:rPr lang="en-GB" sz="2800" dirty="0"/>
              <a:t> </a:t>
            </a:r>
            <a:r>
              <a:rPr lang="en-GB" sz="2800" dirty="0" err="1"/>
              <a:t>khóa</a:t>
            </a:r>
            <a:r>
              <a:rPr lang="en-GB" sz="2800" dirty="0"/>
              <a:t> </a:t>
            </a:r>
            <a:r>
              <a:rPr lang="en-GB" sz="2800" dirty="0" err="1"/>
              <a:t>biểu</a:t>
            </a:r>
            <a:r>
              <a:rPr lang="en-GB" sz="2800" dirty="0"/>
              <a:t> </a:t>
            </a:r>
            <a:r>
              <a:rPr lang="en-GB" sz="2800" dirty="0" err="1"/>
              <a:t>cá</a:t>
            </a:r>
            <a:r>
              <a:rPr lang="en-GB" sz="2800" dirty="0"/>
              <a:t> </a:t>
            </a:r>
            <a:r>
              <a:rPr lang="en-GB" sz="2800" dirty="0" err="1"/>
              <a:t>nhân</a:t>
            </a:r>
            <a:r>
              <a:rPr lang="en-GB" sz="2800" dirty="0"/>
              <a:t> </a:t>
            </a:r>
            <a:r>
              <a:rPr lang="en-GB" sz="2800" dirty="0" err="1"/>
              <a:t>với</a:t>
            </a:r>
            <a:r>
              <a:rPr lang="en-GB" sz="2800" dirty="0"/>
              <a:t> </a:t>
            </a:r>
            <a:r>
              <a:rPr lang="en-GB" sz="2800" dirty="0" err="1"/>
              <a:t>tiêu</a:t>
            </a:r>
            <a:r>
              <a:rPr lang="en-GB" sz="2800" dirty="0"/>
              <a:t> </a:t>
            </a:r>
            <a:r>
              <a:rPr lang="en-GB" sz="2800" dirty="0" err="1"/>
              <a:t>đề</a:t>
            </a:r>
            <a:r>
              <a:rPr lang="en-GB" sz="2800" dirty="0"/>
              <a:t>, </a:t>
            </a:r>
            <a:r>
              <a:rPr lang="en-GB" sz="2800" dirty="0" err="1"/>
              <a:t>nội</a:t>
            </a:r>
            <a:r>
              <a:rPr lang="en-GB" sz="2800" dirty="0"/>
              <a:t> dung chi </a:t>
            </a:r>
            <a:r>
              <a:rPr lang="en-GB" sz="2800" dirty="0" err="1"/>
              <a:t>tiết</a:t>
            </a:r>
            <a:r>
              <a:rPr lang="en-GB" sz="2800" dirty="0"/>
              <a:t> </a:t>
            </a:r>
            <a:r>
              <a:rPr lang="en-GB" sz="2800" dirty="0" err="1"/>
              <a:t>và</a:t>
            </a:r>
            <a:r>
              <a:rPr lang="en-GB" sz="2800" dirty="0"/>
              <a:t> </a:t>
            </a:r>
            <a:r>
              <a:rPr lang="en-GB" sz="2800" dirty="0" err="1"/>
              <a:t>thời</a:t>
            </a:r>
            <a:r>
              <a:rPr lang="en-GB" sz="2800" dirty="0"/>
              <a:t> </a:t>
            </a:r>
            <a:r>
              <a:rPr lang="en-GB" sz="2800" dirty="0" err="1"/>
              <a:t>gian</a:t>
            </a:r>
            <a:r>
              <a:rPr lang="en-GB" sz="2800" dirty="0"/>
              <a:t> </a:t>
            </a:r>
            <a:r>
              <a:rPr lang="en-GB" sz="2800" dirty="0" err="1"/>
              <a:t>nhắc</a:t>
            </a:r>
            <a:r>
              <a:rPr lang="en-GB" sz="2800" dirty="0"/>
              <a:t> </a:t>
            </a:r>
            <a:r>
              <a:rPr lang="en-GB" sz="2800" dirty="0" err="1"/>
              <a:t>hẹn</a:t>
            </a:r>
            <a:r>
              <a:rPr lang="en-GB" sz="2800" dirty="0"/>
              <a:t>.</a:t>
            </a:r>
          </a:p>
          <a:p>
            <a:pPr marL="914400" lvl="1" indent="-457200" algn="just">
              <a:lnSpc>
                <a:spcPct val="150000"/>
              </a:lnSpc>
              <a:spcBef>
                <a:spcPct val="50000"/>
              </a:spcBef>
              <a:buFont typeface="Wingdings" panose="05000000000000000000" pitchFamily="2" charset="2"/>
              <a:buChar char="ü"/>
            </a:pPr>
            <a:r>
              <a:rPr lang="en-GB" sz="2800" dirty="0" err="1"/>
              <a:t>Giao</a:t>
            </a:r>
            <a:r>
              <a:rPr lang="en-GB" sz="2800" dirty="0"/>
              <a:t> </a:t>
            </a:r>
            <a:r>
              <a:rPr lang="en-GB" sz="2800" dirty="0" err="1"/>
              <a:t>diện</a:t>
            </a:r>
            <a:r>
              <a:rPr lang="en-GB" sz="2800" dirty="0"/>
              <a:t> </a:t>
            </a:r>
            <a:r>
              <a:rPr lang="en-GB" sz="2800" dirty="0" err="1"/>
              <a:t>trẻ</a:t>
            </a:r>
            <a:r>
              <a:rPr lang="en-GB" sz="2800" dirty="0"/>
              <a:t> </a:t>
            </a:r>
            <a:r>
              <a:rPr lang="en-GB" sz="2800" dirty="0" err="1"/>
              <a:t>trung</a:t>
            </a:r>
            <a:r>
              <a:rPr lang="en-GB" sz="2800" dirty="0"/>
              <a:t>, </a:t>
            </a:r>
            <a:r>
              <a:rPr lang="en-GB" sz="2800" dirty="0" err="1"/>
              <a:t>hiện</a:t>
            </a:r>
            <a:r>
              <a:rPr lang="en-GB" sz="2800" dirty="0"/>
              <a:t> </a:t>
            </a:r>
            <a:r>
              <a:rPr lang="en-GB" sz="2800" dirty="0" err="1"/>
              <a:t>đại</a:t>
            </a:r>
            <a:r>
              <a:rPr lang="en-GB" sz="2800" dirty="0"/>
              <a:t>, </a:t>
            </a:r>
            <a:r>
              <a:rPr lang="en-GB" sz="2800" dirty="0" err="1"/>
              <a:t>hỗ</a:t>
            </a:r>
            <a:r>
              <a:rPr lang="en-GB" sz="2800" dirty="0"/>
              <a:t> </a:t>
            </a:r>
            <a:r>
              <a:rPr lang="en-GB" sz="2800" dirty="0" err="1"/>
              <a:t>trợ</a:t>
            </a:r>
            <a:r>
              <a:rPr lang="en-GB" sz="2800" dirty="0"/>
              <a:t> </a:t>
            </a:r>
            <a:r>
              <a:rPr lang="en-GB" sz="2800" dirty="0" err="1"/>
              <a:t>thay</a:t>
            </a:r>
            <a:r>
              <a:rPr lang="en-GB" sz="2800" dirty="0"/>
              <a:t> </a:t>
            </a:r>
            <a:r>
              <a:rPr lang="en-GB" sz="2800" dirty="0" err="1"/>
              <a:t>đổi</a:t>
            </a:r>
            <a:r>
              <a:rPr lang="en-GB" sz="2800" dirty="0"/>
              <a:t> </a:t>
            </a:r>
            <a:r>
              <a:rPr lang="en-GB" sz="2800" dirty="0" err="1"/>
              <a:t>ngôn</a:t>
            </a:r>
            <a:r>
              <a:rPr lang="en-GB" sz="2800" dirty="0"/>
              <a:t> </a:t>
            </a:r>
            <a:r>
              <a:rPr lang="en-GB" sz="2800" dirty="0" err="1"/>
              <a:t>ngữ</a:t>
            </a:r>
            <a:r>
              <a:rPr lang="en-GB" sz="2800" dirty="0"/>
              <a:t> </a:t>
            </a:r>
            <a:r>
              <a:rPr lang="en-GB" sz="2800" dirty="0" err="1"/>
              <a:t>và</a:t>
            </a:r>
            <a:r>
              <a:rPr lang="en-GB" sz="2800" dirty="0"/>
              <a:t> </a:t>
            </a:r>
            <a:r>
              <a:rPr lang="en-GB" sz="2800" dirty="0" err="1"/>
              <a:t>chủ</a:t>
            </a:r>
            <a:r>
              <a:rPr lang="en-GB" sz="2800" dirty="0"/>
              <a:t> </a:t>
            </a:r>
            <a:r>
              <a:rPr lang="en-GB" sz="2800" dirty="0" err="1"/>
              <a:t>đề</a:t>
            </a:r>
            <a:r>
              <a:rPr lang="en-GB" sz="2800" dirty="0"/>
              <a:t> </a:t>
            </a:r>
            <a:r>
              <a:rPr lang="en-GB" sz="2800" dirty="0" err="1"/>
              <a:t>giao</a:t>
            </a:r>
            <a:r>
              <a:rPr lang="en-GB" sz="2800" dirty="0"/>
              <a:t> </a:t>
            </a:r>
            <a:r>
              <a:rPr lang="en-GB" sz="2800" dirty="0" err="1"/>
              <a:t>diện</a:t>
            </a:r>
            <a:r>
              <a:rPr lang="en-GB" sz="2800" dirty="0"/>
              <a:t> </a:t>
            </a:r>
            <a:r>
              <a:rPr lang="en-GB" sz="2800" dirty="0" err="1"/>
              <a:t>theo</a:t>
            </a:r>
            <a:r>
              <a:rPr lang="en-GB" sz="2800" dirty="0"/>
              <a:t> </a:t>
            </a:r>
            <a:r>
              <a:rPr lang="en-GB" sz="2800" dirty="0" err="1"/>
              <a:t>sở</a:t>
            </a:r>
            <a:r>
              <a:rPr lang="en-GB" sz="2800" dirty="0"/>
              <a:t> </a:t>
            </a:r>
            <a:r>
              <a:rPr lang="en-GB" sz="2800" dirty="0" err="1"/>
              <a:t>thích</a:t>
            </a:r>
            <a:r>
              <a:rPr lang="en-GB" sz="2800" dirty="0"/>
              <a:t> </a:t>
            </a:r>
            <a:r>
              <a:rPr lang="en-GB" sz="2800" dirty="0" err="1"/>
              <a:t>cá</a:t>
            </a:r>
            <a:r>
              <a:rPr lang="en-GB" sz="2800" dirty="0"/>
              <a:t> </a:t>
            </a:r>
            <a:r>
              <a:rPr lang="en-GB" sz="2800" dirty="0" err="1"/>
              <a:t>nhân</a:t>
            </a:r>
            <a:r>
              <a:rPr lang="en-GB" sz="2800" dirty="0"/>
              <a:t>.</a:t>
            </a:r>
          </a:p>
          <a:p>
            <a:pPr marL="457200" indent="-457200" algn="just">
              <a:lnSpc>
                <a:spcPct val="150000"/>
              </a:lnSpc>
              <a:spcBef>
                <a:spcPct val="50000"/>
              </a:spcBef>
              <a:buFont typeface="Arial" panose="020B0604020202020204" pitchFamily="34" charset="0"/>
              <a:buChar char="•"/>
            </a:pPr>
            <a:r>
              <a:rPr lang="vi-VN" sz="2800" dirty="0"/>
              <a:t>Ứng dụng sẽ giúp sinh viên quản lý, ghi lại và theo dõi những khoảnh khắc và cảm xúc trong cuộc sống học đường một cách hiệu quả và tiện lợi.</a:t>
            </a:r>
            <a:endParaRPr lang="en-GB" sz="2800" dirty="0"/>
          </a:p>
        </p:txBody>
      </p:sp>
      <p:sp>
        <p:nvSpPr>
          <p:cNvPr id="5" name="TextBox 4"/>
          <p:cNvSpPr txBox="1"/>
          <p:nvPr/>
        </p:nvSpPr>
        <p:spPr>
          <a:xfrm>
            <a:off x="15735300" y="14760947"/>
            <a:ext cx="12725400" cy="523220"/>
          </a:xfrm>
          <a:prstGeom prst="rect">
            <a:avLst/>
          </a:prstGeom>
          <a:noFill/>
        </p:spPr>
        <p:txBody>
          <a:bodyPr wrap="square" rtlCol="0">
            <a:spAutoFit/>
          </a:bodyPr>
          <a:lstStyle/>
          <a:p>
            <a:pPr marL="342900" indent="-342900">
              <a:buFont typeface="Wingdings" panose="05000000000000000000" pitchFamily="2" charset="2"/>
              <a:buChar char="q"/>
            </a:pPr>
            <a:r>
              <a:rPr lang="en-US" sz="2800" dirty="0" err="1" smtClean="0"/>
              <a:t>Giao</a:t>
            </a:r>
            <a:r>
              <a:rPr lang="en-US" sz="2800" dirty="0" smtClean="0"/>
              <a:t> </a:t>
            </a:r>
            <a:r>
              <a:rPr lang="en-US" sz="2800" dirty="0" err="1" smtClean="0"/>
              <a:t>diện</a:t>
            </a:r>
            <a:r>
              <a:rPr lang="en-US" sz="2800" dirty="0" smtClean="0"/>
              <a:t> </a:t>
            </a:r>
            <a:r>
              <a:rPr lang="en-US" sz="2800" dirty="0" err="1" smtClean="0"/>
              <a:t>các</a:t>
            </a:r>
            <a:r>
              <a:rPr lang="en-US" sz="2800" dirty="0" smtClean="0"/>
              <a:t> </a:t>
            </a:r>
            <a:r>
              <a:rPr lang="en-US" sz="2800" dirty="0" err="1" smtClean="0"/>
              <a:t>màn</a:t>
            </a:r>
            <a:r>
              <a:rPr lang="en-US" sz="2800" dirty="0" smtClean="0"/>
              <a:t> </a:t>
            </a:r>
            <a:r>
              <a:rPr lang="en-US" sz="2800" dirty="0" err="1" smtClean="0"/>
              <a:t>hình</a:t>
            </a:r>
            <a:r>
              <a:rPr lang="en-US" sz="2800" dirty="0" smtClean="0"/>
              <a:t> </a:t>
            </a:r>
            <a:r>
              <a:rPr lang="en-US" sz="2800" dirty="0" err="1" smtClean="0"/>
              <a:t>chính</a:t>
            </a:r>
            <a:r>
              <a:rPr lang="en-US" sz="2800" dirty="0" smtClean="0"/>
              <a:t> </a:t>
            </a:r>
            <a:r>
              <a:rPr lang="en-US" sz="2800" dirty="0" err="1" smtClean="0"/>
              <a:t>trong</a:t>
            </a:r>
            <a:r>
              <a:rPr lang="en-US" sz="2800" dirty="0" smtClean="0"/>
              <a:t> </a:t>
            </a:r>
            <a:r>
              <a:rPr lang="en-US" sz="2800" dirty="0" err="1" smtClean="0"/>
              <a:t>ứng</a:t>
            </a:r>
            <a:r>
              <a:rPr lang="en-US" sz="2800" dirty="0" smtClean="0"/>
              <a:t> </a:t>
            </a:r>
            <a:r>
              <a:rPr lang="en-US" sz="2800" dirty="0" err="1" smtClean="0"/>
              <a:t>dụng</a:t>
            </a:r>
            <a:r>
              <a:rPr lang="en-US" sz="2800" dirty="0" smtClean="0"/>
              <a:t> </a:t>
            </a:r>
            <a:r>
              <a:rPr lang="en-US" sz="2800" dirty="0" err="1" smtClean="0"/>
              <a:t>đã</a:t>
            </a:r>
            <a:r>
              <a:rPr lang="en-US" sz="2800" dirty="0" smtClean="0"/>
              <a:t> </a:t>
            </a:r>
            <a:r>
              <a:rPr lang="en-US" sz="2800" dirty="0" err="1" smtClean="0"/>
              <a:t>xây</a:t>
            </a:r>
            <a:r>
              <a:rPr lang="en-US" sz="2800" dirty="0" smtClean="0"/>
              <a:t> </a:t>
            </a:r>
            <a:r>
              <a:rPr lang="en-US" sz="2800" dirty="0" err="1" smtClean="0"/>
              <a:t>dựng</a:t>
            </a:r>
            <a:r>
              <a:rPr lang="en-US" sz="2800" dirty="0" smtClean="0"/>
              <a:t>:</a:t>
            </a:r>
            <a:endParaRPr lang="en-GB" sz="2800" dirty="0"/>
          </a:p>
        </p:txBody>
      </p:sp>
      <p:pic>
        <p:nvPicPr>
          <p:cNvPr id="15" name="Picture 14"/>
          <p:cNvPicPr>
            <a:picLocks noChangeAspect="1"/>
          </p:cNvPicPr>
          <p:nvPr/>
        </p:nvPicPr>
        <p:blipFill>
          <a:blip r:embed="rId16"/>
          <a:stretch>
            <a:fillRect/>
          </a:stretch>
        </p:blipFill>
        <p:spPr>
          <a:xfrm>
            <a:off x="16905892" y="15876153"/>
            <a:ext cx="11832014" cy="745304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4205</TotalTime>
  <Words>793</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Blank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Ngo</dc:creator>
  <cp:lastModifiedBy>FPTSHOP</cp:lastModifiedBy>
  <cp:revision>53</cp:revision>
  <dcterms:modified xsi:type="dcterms:W3CDTF">2024-05-21T17:21:17Z</dcterms:modified>
</cp:coreProperties>
</file>