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63" r:id="rId3"/>
    <p:sldId id="266" r:id="rId4"/>
    <p:sldId id="312" r:id="rId5"/>
    <p:sldId id="279" r:id="rId6"/>
    <p:sldId id="313" r:id="rId7"/>
    <p:sldId id="314" r:id="rId8"/>
    <p:sldId id="285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0BC16D-59C2-4747-BCA6-CEE5B1199474}">
  <a:tblStyle styleId="{510BC16D-59C2-4747-BCA6-CEE5B1199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7F4632-ACE7-43E1-816F-CA9F55E316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0" name="Google Shape;355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7" name="Google Shape;4137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7" name="Google Shape;4137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7" name="Google Shape;4137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8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7" name="Google Shape;4137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16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g1e71a4a86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8" name="Google Shape;4208;g1e71a4a86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7" name="Google Shape;356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2200" y="1074300"/>
            <a:ext cx="59196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419449"/>
            <a:ext cx="4528800" cy="33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78550" y="-1422022"/>
            <a:ext cx="8608150" cy="6743469"/>
            <a:chOff x="278550" y="-1422022"/>
            <a:chExt cx="8608150" cy="674346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78550" y="-780808"/>
              <a:ext cx="143400" cy="2454350"/>
              <a:chOff x="2436050" y="685625"/>
              <a:chExt cx="143400" cy="245435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" name="Google Shape;26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9" name="Google Shape;39;p2"/>
            <p:cNvGrpSpPr/>
            <p:nvPr/>
          </p:nvGrpSpPr>
          <p:grpSpPr>
            <a:xfrm>
              <a:off x="8743300" y="2378475"/>
              <a:ext cx="143400" cy="2454350"/>
              <a:chOff x="2436050" y="685625"/>
              <a:chExt cx="143400" cy="2454350"/>
            </a:xfrm>
          </p:grpSpPr>
          <p:grpSp>
            <p:nvGrpSpPr>
              <p:cNvPr id="40" name="Google Shape;4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1" name="Google Shape;4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" name="Google Shape;5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" name="Google Shape;5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6" name="Google Shape;66;p2"/>
            <p:cNvGrpSpPr/>
            <p:nvPr/>
          </p:nvGrpSpPr>
          <p:grpSpPr>
            <a:xfrm>
              <a:off x="637013" y="2867097"/>
              <a:ext cx="143400" cy="2454350"/>
              <a:chOff x="2436050" y="685625"/>
              <a:chExt cx="143400" cy="2454350"/>
            </a:xfrm>
          </p:grpSpPr>
          <p:grpSp>
            <p:nvGrpSpPr>
              <p:cNvPr id="67" name="Google Shape;67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8599900" y="-1422022"/>
              <a:ext cx="143400" cy="2454350"/>
              <a:chOff x="8599900" y="-1422022"/>
              <a:chExt cx="143400" cy="2454350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8599900" y="-1422022"/>
                <a:ext cx="143400" cy="2454350"/>
                <a:chOff x="2436050" y="685625"/>
                <a:chExt cx="143400" cy="2454350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8599900" y="888928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608450" y="678203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608450" y="467478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608450" y="256753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612800" y="46028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612800" y="-164697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614900" y="-375422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617150" y="-586147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622100" y="-792372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626900" y="-998597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626900" y="-1204822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631850" y="-1422022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7" name="Google Shape;407;p6"/>
          <p:cNvGrpSpPr/>
          <p:nvPr/>
        </p:nvGrpSpPr>
        <p:grpSpPr>
          <a:xfrm>
            <a:off x="192925" y="-363653"/>
            <a:ext cx="8693800" cy="5682453"/>
            <a:chOff x="192925" y="-363653"/>
            <a:chExt cx="8693800" cy="5682453"/>
          </a:xfrm>
        </p:grpSpPr>
        <p:grpSp>
          <p:nvGrpSpPr>
            <p:cNvPr id="408" name="Google Shape;408;p6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409" name="Google Shape;409;p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10" name="Google Shape;410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5" name="Google Shape;415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6" name="Google Shape;416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7" name="Google Shape;417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8" name="Google Shape;418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2" name="Google Shape;422;p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23" name="Google Shape;423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6" name="Google Shape;426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7" name="Google Shape;427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8" name="Google Shape;428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9" name="Google Shape;429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5" name="Google Shape;435;p6"/>
            <p:cNvGrpSpPr/>
            <p:nvPr/>
          </p:nvGrpSpPr>
          <p:grpSpPr>
            <a:xfrm>
              <a:off x="192925" y="2864450"/>
              <a:ext cx="143400" cy="2454350"/>
              <a:chOff x="2030200" y="685625"/>
              <a:chExt cx="143400" cy="2454350"/>
            </a:xfrm>
          </p:grpSpPr>
          <p:grpSp>
            <p:nvGrpSpPr>
              <p:cNvPr id="436" name="Google Shape;436;p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37" name="Google Shape;437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8" name="Google Shape;438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" name="Google Shape;439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0" name="Google Shape;440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1" name="Google Shape;441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2" name="Google Shape;442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3" name="Google Shape;443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49" name="Google Shape;449;p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50" name="Google Shape;450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62" name="Google Shape;462;p6"/>
            <p:cNvGrpSpPr/>
            <p:nvPr/>
          </p:nvGrpSpPr>
          <p:grpSpPr>
            <a:xfrm>
              <a:off x="456463" y="108976"/>
              <a:ext cx="143400" cy="2454350"/>
              <a:chOff x="2436050" y="685625"/>
              <a:chExt cx="143400" cy="2454350"/>
            </a:xfrm>
          </p:grpSpPr>
          <p:grpSp>
            <p:nvGrpSpPr>
              <p:cNvPr id="463" name="Google Shape;463;p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64" name="Google Shape;464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76" name="Google Shape;476;p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77" name="Google Shape;477;p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7" name="Google Shape;487;p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8" name="Google Shape;488;p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"/>
          <p:cNvSpPr txBox="1">
            <a:spLocks noGrp="1"/>
          </p:cNvSpPr>
          <p:nvPr>
            <p:ph type="title"/>
          </p:nvPr>
        </p:nvSpPr>
        <p:spPr>
          <a:xfrm>
            <a:off x="2320050" y="1643850"/>
            <a:ext cx="4503900" cy="18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30" name="Google Shape;630;p8"/>
          <p:cNvGrpSpPr/>
          <p:nvPr/>
        </p:nvGrpSpPr>
        <p:grpSpPr>
          <a:xfrm>
            <a:off x="325300" y="1597900"/>
            <a:ext cx="8303400" cy="3006100"/>
            <a:chOff x="325300" y="1597900"/>
            <a:chExt cx="8303400" cy="3006100"/>
          </a:xfrm>
        </p:grpSpPr>
        <p:grpSp>
          <p:nvGrpSpPr>
            <p:cNvPr id="631" name="Google Shape;631;p8"/>
            <p:cNvGrpSpPr/>
            <p:nvPr/>
          </p:nvGrpSpPr>
          <p:grpSpPr>
            <a:xfrm>
              <a:off x="325300" y="1597900"/>
              <a:ext cx="143400" cy="2454350"/>
              <a:chOff x="2436050" y="685625"/>
              <a:chExt cx="143400" cy="2454350"/>
            </a:xfrm>
          </p:grpSpPr>
          <p:grpSp>
            <p:nvGrpSpPr>
              <p:cNvPr id="632" name="Google Shape;632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33" name="Google Shape;633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4" name="Google Shape;634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5" name="Google Shape;635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6" name="Google Shape;636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9" name="Google Shape;639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3" name="Google Shape;643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4" name="Google Shape;644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45" name="Google Shape;645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46" name="Google Shape;646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8" name="Google Shape;648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9" name="Google Shape;649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58" name="Google Shape;658;p8"/>
            <p:cNvGrpSpPr/>
            <p:nvPr/>
          </p:nvGrpSpPr>
          <p:grpSpPr>
            <a:xfrm>
              <a:off x="8485300" y="2149650"/>
              <a:ext cx="143400" cy="2454350"/>
              <a:chOff x="2436050" y="685625"/>
              <a:chExt cx="143400" cy="2454350"/>
            </a:xfrm>
          </p:grpSpPr>
          <p:grpSp>
            <p:nvGrpSpPr>
              <p:cNvPr id="659" name="Google Shape;659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60" name="Google Shape;660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3" name="Google Shape;663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4" name="Google Shape;664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5" name="Google Shape;665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6" name="Google Shape;666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8" name="Google Shape;668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9" name="Google Shape;669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72" name="Google Shape;672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73" name="Google Shape;673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9" name="Google Shape;679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0" name="Google Shape;680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1" name="Google Shape;681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2" name="Google Shape;682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3" name="Google Shape;683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01" name="Google Shape;1101;p14"/>
          <p:cNvGrpSpPr/>
          <p:nvPr/>
        </p:nvGrpSpPr>
        <p:grpSpPr>
          <a:xfrm>
            <a:off x="167527" y="0"/>
            <a:ext cx="8808948" cy="4604000"/>
            <a:chOff x="167527" y="0"/>
            <a:chExt cx="8808948" cy="4604000"/>
          </a:xfrm>
        </p:grpSpPr>
        <p:grpSp>
          <p:nvGrpSpPr>
            <p:cNvPr id="1102" name="Google Shape;1102;p14"/>
            <p:cNvGrpSpPr/>
            <p:nvPr/>
          </p:nvGrpSpPr>
          <p:grpSpPr>
            <a:xfrm>
              <a:off x="167527" y="250475"/>
              <a:ext cx="143400" cy="2454350"/>
              <a:chOff x="2030200" y="685625"/>
              <a:chExt cx="143400" cy="2454350"/>
            </a:xfrm>
          </p:grpSpPr>
          <p:grpSp>
            <p:nvGrpSpPr>
              <p:cNvPr id="1103" name="Google Shape;1103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04" name="Google Shape;1104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5" name="Google Shape;1105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6" name="Google Shape;1106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7" name="Google Shape;1107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8" name="Google Shape;1108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9" name="Google Shape;1109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0" name="Google Shape;1110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1" name="Google Shape;1111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2" name="Google Shape;1112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3" name="Google Shape;1113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4" name="Google Shape;1114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5" name="Google Shape;1115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16" name="Google Shape;1116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17" name="Google Shape;1117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8" name="Google Shape;1118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9" name="Google Shape;1119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0" name="Google Shape;1120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1" name="Google Shape;1121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2" name="Google Shape;1122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3" name="Google Shape;1123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4" name="Google Shape;1124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5" name="Google Shape;1125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6" name="Google Shape;1126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7" name="Google Shape;1127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8" name="Google Shape;1128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29" name="Google Shape;1129;p14"/>
            <p:cNvGrpSpPr/>
            <p:nvPr/>
          </p:nvGrpSpPr>
          <p:grpSpPr>
            <a:xfrm>
              <a:off x="567577" y="2149650"/>
              <a:ext cx="143400" cy="2454350"/>
              <a:chOff x="2030200" y="685625"/>
              <a:chExt cx="143400" cy="2454350"/>
            </a:xfrm>
          </p:grpSpPr>
          <p:grpSp>
            <p:nvGrpSpPr>
              <p:cNvPr id="1130" name="Google Shape;1130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31" name="Google Shape;1131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2" name="Google Shape;1132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3" name="Google Shape;1133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4" name="Google Shape;1134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5" name="Google Shape;1135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6" name="Google Shape;1136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7" name="Google Shape;1137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8" name="Google Shape;1138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9" name="Google Shape;1139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0" name="Google Shape;1140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1" name="Google Shape;1141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2" name="Google Shape;1142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43" name="Google Shape;1143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44" name="Google Shape;1144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5" name="Google Shape;1145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6" name="Google Shape;1146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7" name="Google Shape;1147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8" name="Google Shape;1148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9" name="Google Shape;1149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0" name="Google Shape;1150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1" name="Google Shape;1151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2" name="Google Shape;1152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3" name="Google Shape;1153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4" name="Google Shape;1154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5" name="Google Shape;1155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56" name="Google Shape;1156;p14"/>
            <p:cNvGrpSpPr/>
            <p:nvPr/>
          </p:nvGrpSpPr>
          <p:grpSpPr>
            <a:xfrm>
              <a:off x="8448575" y="0"/>
              <a:ext cx="143400" cy="2454350"/>
              <a:chOff x="2030200" y="685625"/>
              <a:chExt cx="143400" cy="2454350"/>
            </a:xfrm>
          </p:grpSpPr>
          <p:grpSp>
            <p:nvGrpSpPr>
              <p:cNvPr id="1157" name="Google Shape;1157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58" name="Google Shape;1158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9" name="Google Shape;1159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0" name="Google Shape;1160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1" name="Google Shape;1161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2" name="Google Shape;1162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3" name="Google Shape;1163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4" name="Google Shape;1164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5" name="Google Shape;1165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6" name="Google Shape;1166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7" name="Google Shape;1167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8" name="Google Shape;1168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9" name="Google Shape;1169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70" name="Google Shape;1170;p1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71" name="Google Shape;1171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2" name="Google Shape;1172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3" name="Google Shape;1173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4" name="Google Shape;1174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5" name="Google Shape;1175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6" name="Google Shape;1176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7" name="Google Shape;1177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8" name="Google Shape;1178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9" name="Google Shape;1179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0" name="Google Shape;1180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1" name="Google Shape;1181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2" name="Google Shape;1182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83" name="Google Shape;1183;p14"/>
            <p:cNvGrpSpPr/>
            <p:nvPr/>
          </p:nvGrpSpPr>
          <p:grpSpPr>
            <a:xfrm>
              <a:off x="8833075" y="761150"/>
              <a:ext cx="143400" cy="2454350"/>
              <a:chOff x="2436050" y="685625"/>
              <a:chExt cx="143400" cy="2454350"/>
            </a:xfrm>
          </p:grpSpPr>
          <p:grpSp>
            <p:nvGrpSpPr>
              <p:cNvPr id="1184" name="Google Shape;1184;p1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85" name="Google Shape;1185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6" name="Google Shape;1186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7" name="Google Shape;1187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8" name="Google Shape;1188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9" name="Google Shape;1189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0" name="Google Shape;1190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1" name="Google Shape;1191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2" name="Google Shape;1192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3" name="Google Shape;1193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4" name="Google Shape;1194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5" name="Google Shape;1195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6" name="Google Shape;1196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97" name="Google Shape;1197;p1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98" name="Google Shape;1198;p1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9" name="Google Shape;1199;p1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0" name="Google Shape;1200;p1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1" name="Google Shape;1201;p1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2" name="Google Shape;1202;p1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3" name="Google Shape;1203;p1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4" name="Google Shape;1204;p1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5" name="Google Shape;1205;p1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6" name="Google Shape;1206;p1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7" name="Google Shape;1207;p1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8" name="Google Shape;1208;p1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9" name="Google Shape;1209;p1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8" name="Google Shape;1938;p21"/>
          <p:cNvGrpSpPr/>
          <p:nvPr/>
        </p:nvGrpSpPr>
        <p:grpSpPr>
          <a:xfrm>
            <a:off x="132175" y="-570343"/>
            <a:ext cx="8829050" cy="5422318"/>
            <a:chOff x="132175" y="-570343"/>
            <a:chExt cx="8829050" cy="5422318"/>
          </a:xfrm>
        </p:grpSpPr>
        <p:grpSp>
          <p:nvGrpSpPr>
            <p:cNvPr id="1939" name="Google Shape;1939;p21"/>
            <p:cNvGrpSpPr/>
            <p:nvPr/>
          </p:nvGrpSpPr>
          <p:grpSpPr>
            <a:xfrm>
              <a:off x="132175" y="-570343"/>
              <a:ext cx="143400" cy="2454350"/>
              <a:chOff x="2436050" y="685625"/>
              <a:chExt cx="143400" cy="2454350"/>
            </a:xfrm>
          </p:grpSpPr>
          <p:grpSp>
            <p:nvGrpSpPr>
              <p:cNvPr id="1940" name="Google Shape;1940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41" name="Google Shape;1941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2" name="Google Shape;1942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3" name="Google Shape;1943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4" name="Google Shape;1944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5" name="Google Shape;1945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6" name="Google Shape;1946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7" name="Google Shape;1947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8" name="Google Shape;1948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9" name="Google Shape;1949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0" name="Google Shape;1950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1" name="Google Shape;1951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2" name="Google Shape;1952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53" name="Google Shape;1953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54" name="Google Shape;1954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5" name="Google Shape;1955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6" name="Google Shape;1956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7" name="Google Shape;1957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8" name="Google Shape;1958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9" name="Google Shape;1959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0" name="Google Shape;1960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1" name="Google Shape;1961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2" name="Google Shape;1962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3" name="Google Shape;1963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4" name="Google Shape;1964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5" name="Google Shape;1965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966" name="Google Shape;1966;p21"/>
            <p:cNvGrpSpPr/>
            <p:nvPr/>
          </p:nvGrpSpPr>
          <p:grpSpPr>
            <a:xfrm>
              <a:off x="426075" y="1344575"/>
              <a:ext cx="143400" cy="2454350"/>
              <a:chOff x="2030200" y="685625"/>
              <a:chExt cx="143400" cy="2454350"/>
            </a:xfrm>
          </p:grpSpPr>
          <p:grpSp>
            <p:nvGrpSpPr>
              <p:cNvPr id="1967" name="Google Shape;1967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68" name="Google Shape;1968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9" name="Google Shape;1969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0" name="Google Shape;1970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1" name="Google Shape;1971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2" name="Google Shape;1972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3" name="Google Shape;1973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4" name="Google Shape;1974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5" name="Google Shape;1975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6" name="Google Shape;1976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7" name="Google Shape;1977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8" name="Google Shape;1978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9" name="Google Shape;1979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80" name="Google Shape;1980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81" name="Google Shape;1981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2" name="Google Shape;1982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3" name="Google Shape;1983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4" name="Google Shape;1984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5" name="Google Shape;1985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6" name="Google Shape;1986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7" name="Google Shape;1987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8" name="Google Shape;1988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9" name="Google Shape;1989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0" name="Google Shape;1990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1" name="Google Shape;1991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2" name="Google Shape;1992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993" name="Google Shape;1993;p21"/>
            <p:cNvGrpSpPr/>
            <p:nvPr/>
          </p:nvGrpSpPr>
          <p:grpSpPr>
            <a:xfrm>
              <a:off x="8520850" y="-116950"/>
              <a:ext cx="143400" cy="2454350"/>
              <a:chOff x="2436050" y="685625"/>
              <a:chExt cx="143400" cy="2454350"/>
            </a:xfrm>
          </p:grpSpPr>
          <p:grpSp>
            <p:nvGrpSpPr>
              <p:cNvPr id="1994" name="Google Shape;1994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95" name="Google Shape;1995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6" name="Google Shape;1996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7" name="Google Shape;1997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8" name="Google Shape;1998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9" name="Google Shape;1999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0" name="Google Shape;2000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1" name="Google Shape;2001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2" name="Google Shape;2002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3" name="Google Shape;2003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4" name="Google Shape;2004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5" name="Google Shape;2005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6" name="Google Shape;2006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07" name="Google Shape;2007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08" name="Google Shape;2008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9" name="Google Shape;2009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0" name="Google Shape;2010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1" name="Google Shape;2011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2" name="Google Shape;2012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3" name="Google Shape;2013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4" name="Google Shape;2014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5" name="Google Shape;2015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6" name="Google Shape;2016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7" name="Google Shape;2017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8" name="Google Shape;2018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9" name="Google Shape;2019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020" name="Google Shape;2020;p21"/>
            <p:cNvGrpSpPr/>
            <p:nvPr/>
          </p:nvGrpSpPr>
          <p:grpSpPr>
            <a:xfrm>
              <a:off x="8817825" y="2397625"/>
              <a:ext cx="143400" cy="2454350"/>
              <a:chOff x="2030200" y="685625"/>
              <a:chExt cx="143400" cy="2454350"/>
            </a:xfrm>
          </p:grpSpPr>
          <p:grpSp>
            <p:nvGrpSpPr>
              <p:cNvPr id="2021" name="Google Shape;2021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22" name="Google Shape;2022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3" name="Google Shape;2023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4" name="Google Shape;2024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5" name="Google Shape;2025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6" name="Google Shape;2026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7" name="Google Shape;2027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8" name="Google Shape;2028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9" name="Google Shape;2029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0" name="Google Shape;2030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1" name="Google Shape;2031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2" name="Google Shape;2032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3" name="Google Shape;2033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34" name="Google Shape;2034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35" name="Google Shape;2035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6" name="Google Shape;2036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7" name="Google Shape;2037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8" name="Google Shape;2038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9" name="Google Shape;2039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0" name="Google Shape;2040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1" name="Google Shape;2041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2" name="Google Shape;2042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3" name="Google Shape;2043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4" name="Google Shape;2044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5" name="Google Shape;2045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6" name="Google Shape;2046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047" name="Google Shape;204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48" name="Google Shape;2048;p21"/>
          <p:cNvSpPr txBox="1">
            <a:spLocks noGrp="1"/>
          </p:cNvSpPr>
          <p:nvPr>
            <p:ph type="subTitle" idx="1"/>
          </p:nvPr>
        </p:nvSpPr>
        <p:spPr>
          <a:xfrm>
            <a:off x="4923075" y="2828425"/>
            <a:ext cx="2640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9" name="Google Shape;2049;p21"/>
          <p:cNvSpPr txBox="1">
            <a:spLocks noGrp="1"/>
          </p:cNvSpPr>
          <p:nvPr>
            <p:ph type="subTitle" idx="2"/>
          </p:nvPr>
        </p:nvSpPr>
        <p:spPr>
          <a:xfrm>
            <a:off x="1580900" y="2828425"/>
            <a:ext cx="2640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0" name="Google Shape;2050;p21"/>
          <p:cNvSpPr txBox="1">
            <a:spLocks noGrp="1"/>
          </p:cNvSpPr>
          <p:nvPr>
            <p:ph type="subTitle" idx="3"/>
          </p:nvPr>
        </p:nvSpPr>
        <p:spPr>
          <a:xfrm>
            <a:off x="1580911" y="22695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051" name="Google Shape;2051;p21"/>
          <p:cNvSpPr txBox="1">
            <a:spLocks noGrp="1"/>
          </p:cNvSpPr>
          <p:nvPr>
            <p:ph type="subTitle" idx="4"/>
          </p:nvPr>
        </p:nvSpPr>
        <p:spPr>
          <a:xfrm>
            <a:off x="4923089" y="22695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8" name="Google Shape;2658;p26"/>
          <p:cNvGrpSpPr/>
          <p:nvPr/>
        </p:nvGrpSpPr>
        <p:grpSpPr>
          <a:xfrm>
            <a:off x="278550" y="-1550697"/>
            <a:ext cx="8608125" cy="5892444"/>
            <a:chOff x="278550" y="-1550697"/>
            <a:chExt cx="8608125" cy="5892444"/>
          </a:xfrm>
        </p:grpSpPr>
        <p:grpSp>
          <p:nvGrpSpPr>
            <p:cNvPr id="2659" name="Google Shape;2659;p26"/>
            <p:cNvGrpSpPr/>
            <p:nvPr/>
          </p:nvGrpSpPr>
          <p:grpSpPr>
            <a:xfrm>
              <a:off x="278550" y="285992"/>
              <a:ext cx="143400" cy="2454350"/>
              <a:chOff x="2436050" y="685625"/>
              <a:chExt cx="143400" cy="2454350"/>
            </a:xfrm>
          </p:grpSpPr>
          <p:grpSp>
            <p:nvGrpSpPr>
              <p:cNvPr id="2660" name="Google Shape;2660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61" name="Google Shape;2661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2" name="Google Shape;2662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3" name="Google Shape;2663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4" name="Google Shape;2664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5" name="Google Shape;2665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6" name="Google Shape;2666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7" name="Google Shape;2667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8" name="Google Shape;2668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9" name="Google Shape;2669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0" name="Google Shape;2670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1" name="Google Shape;2671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2" name="Google Shape;2672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73" name="Google Shape;2673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74" name="Google Shape;2674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5" name="Google Shape;2675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6" name="Google Shape;2676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7" name="Google Shape;2677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8" name="Google Shape;2678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9" name="Google Shape;2679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0" name="Google Shape;2680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1" name="Google Shape;2681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2" name="Google Shape;2682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3" name="Google Shape;2683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4" name="Google Shape;2684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5" name="Google Shape;2685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686" name="Google Shape;2686;p26"/>
            <p:cNvGrpSpPr/>
            <p:nvPr/>
          </p:nvGrpSpPr>
          <p:grpSpPr>
            <a:xfrm>
              <a:off x="8743275" y="1430700"/>
              <a:ext cx="143400" cy="2454350"/>
              <a:chOff x="2436050" y="685625"/>
              <a:chExt cx="143400" cy="2454350"/>
            </a:xfrm>
          </p:grpSpPr>
          <p:grpSp>
            <p:nvGrpSpPr>
              <p:cNvPr id="2687" name="Google Shape;2687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88" name="Google Shape;2688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9" name="Google Shape;2689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0" name="Google Shape;2690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1" name="Google Shape;2691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2" name="Google Shape;2692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3" name="Google Shape;2693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4" name="Google Shape;2694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5" name="Google Shape;2695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6" name="Google Shape;2696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7" name="Google Shape;2697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8" name="Google Shape;2698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9" name="Google Shape;2699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00" name="Google Shape;2700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01" name="Google Shape;2701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2" name="Google Shape;2702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3" name="Google Shape;2703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4" name="Google Shape;2704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5" name="Google Shape;2705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6" name="Google Shape;2706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7" name="Google Shape;2707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8" name="Google Shape;2708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9" name="Google Shape;2709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0" name="Google Shape;2710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1" name="Google Shape;2711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2" name="Google Shape;2712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713" name="Google Shape;2713;p26"/>
            <p:cNvGrpSpPr/>
            <p:nvPr/>
          </p:nvGrpSpPr>
          <p:grpSpPr>
            <a:xfrm>
              <a:off x="641513" y="1887397"/>
              <a:ext cx="143400" cy="2454350"/>
              <a:chOff x="2436050" y="685625"/>
              <a:chExt cx="143400" cy="2454350"/>
            </a:xfrm>
          </p:grpSpPr>
          <p:grpSp>
            <p:nvGrpSpPr>
              <p:cNvPr id="2714" name="Google Shape;2714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15" name="Google Shape;2715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6" name="Google Shape;2716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7" name="Google Shape;2717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8" name="Google Shape;2718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9" name="Google Shape;2719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0" name="Google Shape;2720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1" name="Google Shape;2721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2" name="Google Shape;2722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3" name="Google Shape;2723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4" name="Google Shape;2724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5" name="Google Shape;2725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6" name="Google Shape;2726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27" name="Google Shape;2727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28" name="Google Shape;2728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9" name="Google Shape;2729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0" name="Google Shape;2730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1" name="Google Shape;2731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2" name="Google Shape;2732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3" name="Google Shape;2733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4" name="Google Shape;2734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5" name="Google Shape;2735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6" name="Google Shape;2736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7" name="Google Shape;2737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8" name="Google Shape;2738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9" name="Google Shape;2739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740" name="Google Shape;2740;p26"/>
            <p:cNvGrpSpPr/>
            <p:nvPr/>
          </p:nvGrpSpPr>
          <p:grpSpPr>
            <a:xfrm>
              <a:off x="8599875" y="-1550697"/>
              <a:ext cx="143400" cy="2454350"/>
              <a:chOff x="2030200" y="685625"/>
              <a:chExt cx="143400" cy="2454350"/>
            </a:xfrm>
          </p:grpSpPr>
          <p:grpSp>
            <p:nvGrpSpPr>
              <p:cNvPr id="2741" name="Google Shape;2741;p2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42" name="Google Shape;2742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3" name="Google Shape;2743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4" name="Google Shape;2744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5" name="Google Shape;2745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6" name="Google Shape;2746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7" name="Google Shape;2747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8" name="Google Shape;2748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9" name="Google Shape;2749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0" name="Google Shape;2750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1" name="Google Shape;2751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2" name="Google Shape;2752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3" name="Google Shape;2753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54" name="Google Shape;2754;p2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55" name="Google Shape;2755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6" name="Google Shape;2756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7" name="Google Shape;2757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8" name="Google Shape;2758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9" name="Google Shape;2759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0" name="Google Shape;2760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1" name="Google Shape;2761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2" name="Google Shape;2762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3" name="Google Shape;2763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4" name="Google Shape;2764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5" name="Google Shape;2765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6" name="Google Shape;2766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767" name="Google Shape;2767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8" name="Google Shape;2768;p26"/>
          <p:cNvSpPr txBox="1">
            <a:spLocks noGrp="1"/>
          </p:cNvSpPr>
          <p:nvPr>
            <p:ph type="subTitle" idx="1"/>
          </p:nvPr>
        </p:nvSpPr>
        <p:spPr>
          <a:xfrm>
            <a:off x="1084593" y="2073001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9" name="Google Shape;2769;p26"/>
          <p:cNvSpPr txBox="1">
            <a:spLocks noGrp="1"/>
          </p:cNvSpPr>
          <p:nvPr>
            <p:ph type="subTitle" idx="2"/>
          </p:nvPr>
        </p:nvSpPr>
        <p:spPr>
          <a:xfrm>
            <a:off x="3526050" y="2073001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0" name="Google Shape;2770;p26"/>
          <p:cNvSpPr txBox="1">
            <a:spLocks noGrp="1"/>
          </p:cNvSpPr>
          <p:nvPr>
            <p:ph type="subTitle" idx="3"/>
          </p:nvPr>
        </p:nvSpPr>
        <p:spPr>
          <a:xfrm>
            <a:off x="1084593" y="3503225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1" name="Google Shape;2771;p26"/>
          <p:cNvSpPr txBox="1">
            <a:spLocks noGrp="1"/>
          </p:cNvSpPr>
          <p:nvPr>
            <p:ph type="subTitle" idx="4"/>
          </p:nvPr>
        </p:nvSpPr>
        <p:spPr>
          <a:xfrm>
            <a:off x="3526050" y="3503225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2" name="Google Shape;2772;p26"/>
          <p:cNvSpPr txBox="1">
            <a:spLocks noGrp="1"/>
          </p:cNvSpPr>
          <p:nvPr>
            <p:ph type="subTitle" idx="5"/>
          </p:nvPr>
        </p:nvSpPr>
        <p:spPr>
          <a:xfrm>
            <a:off x="5967507" y="2073001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3" name="Google Shape;2773;p26"/>
          <p:cNvSpPr txBox="1">
            <a:spLocks noGrp="1"/>
          </p:cNvSpPr>
          <p:nvPr>
            <p:ph type="subTitle" idx="6"/>
          </p:nvPr>
        </p:nvSpPr>
        <p:spPr>
          <a:xfrm>
            <a:off x="5967507" y="3503225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4" name="Google Shape;2774;p26"/>
          <p:cNvSpPr txBox="1">
            <a:spLocks noGrp="1"/>
          </p:cNvSpPr>
          <p:nvPr>
            <p:ph type="subTitle" idx="7"/>
          </p:nvPr>
        </p:nvSpPr>
        <p:spPr>
          <a:xfrm>
            <a:off x="1085541" y="16566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775" name="Google Shape;2775;p26"/>
          <p:cNvSpPr txBox="1">
            <a:spLocks noGrp="1"/>
          </p:cNvSpPr>
          <p:nvPr>
            <p:ph type="subTitle" idx="8"/>
          </p:nvPr>
        </p:nvSpPr>
        <p:spPr>
          <a:xfrm>
            <a:off x="3526998" y="16566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776" name="Google Shape;2776;p26"/>
          <p:cNvSpPr txBox="1">
            <a:spLocks noGrp="1"/>
          </p:cNvSpPr>
          <p:nvPr>
            <p:ph type="subTitle" idx="9"/>
          </p:nvPr>
        </p:nvSpPr>
        <p:spPr>
          <a:xfrm>
            <a:off x="5968455" y="16566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777" name="Google Shape;2777;p26"/>
          <p:cNvSpPr txBox="1">
            <a:spLocks noGrp="1"/>
          </p:cNvSpPr>
          <p:nvPr>
            <p:ph type="subTitle" idx="13"/>
          </p:nvPr>
        </p:nvSpPr>
        <p:spPr>
          <a:xfrm>
            <a:off x="1085541" y="30868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778" name="Google Shape;2778;p26"/>
          <p:cNvSpPr txBox="1">
            <a:spLocks noGrp="1"/>
          </p:cNvSpPr>
          <p:nvPr>
            <p:ph type="subTitle" idx="14"/>
          </p:nvPr>
        </p:nvSpPr>
        <p:spPr>
          <a:xfrm>
            <a:off x="3526998" y="30868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779" name="Google Shape;2779;p26"/>
          <p:cNvSpPr txBox="1">
            <a:spLocks noGrp="1"/>
          </p:cNvSpPr>
          <p:nvPr>
            <p:ph type="subTitle" idx="15"/>
          </p:nvPr>
        </p:nvSpPr>
        <p:spPr>
          <a:xfrm>
            <a:off x="5968455" y="30868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9" name="Google Shape;2929;p29"/>
          <p:cNvGrpSpPr/>
          <p:nvPr/>
        </p:nvGrpSpPr>
        <p:grpSpPr>
          <a:xfrm>
            <a:off x="96700" y="-571283"/>
            <a:ext cx="8886025" cy="6099990"/>
            <a:chOff x="96700" y="-571283"/>
            <a:chExt cx="8886025" cy="6099990"/>
          </a:xfrm>
        </p:grpSpPr>
        <p:grpSp>
          <p:nvGrpSpPr>
            <p:cNvPr id="2930" name="Google Shape;2930;p29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2931" name="Google Shape;2931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32" name="Google Shape;2932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3" name="Google Shape;2933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4" name="Google Shape;2934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5" name="Google Shape;2935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6" name="Google Shape;2936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7" name="Google Shape;2937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8" name="Google Shape;2938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9" name="Google Shape;2939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0" name="Google Shape;2940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1" name="Google Shape;2941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2" name="Google Shape;2942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3" name="Google Shape;2943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44" name="Google Shape;2944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45" name="Google Shape;2945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6" name="Google Shape;2946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7" name="Google Shape;2947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8" name="Google Shape;2948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9" name="Google Shape;2949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0" name="Google Shape;2950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1" name="Google Shape;2951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2" name="Google Shape;2952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3" name="Google Shape;2953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4" name="Google Shape;2954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5" name="Google Shape;2955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6" name="Google Shape;2956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57" name="Google Shape;2957;p29"/>
            <p:cNvGrpSpPr/>
            <p:nvPr/>
          </p:nvGrpSpPr>
          <p:grpSpPr>
            <a:xfrm>
              <a:off x="408350" y="-571283"/>
              <a:ext cx="143400" cy="2454350"/>
              <a:chOff x="2030200" y="685625"/>
              <a:chExt cx="143400" cy="2454350"/>
            </a:xfrm>
          </p:grpSpPr>
          <p:grpSp>
            <p:nvGrpSpPr>
              <p:cNvPr id="2958" name="Google Shape;2958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59" name="Google Shape;2959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0" name="Google Shape;2960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1" name="Google Shape;2961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2" name="Google Shape;2962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3" name="Google Shape;2963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4" name="Google Shape;2964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5" name="Google Shape;2965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6" name="Google Shape;2966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7" name="Google Shape;2967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8" name="Google Shape;2968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9" name="Google Shape;2969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0" name="Google Shape;2970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71" name="Google Shape;2971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72" name="Google Shape;2972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3" name="Google Shape;2973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4" name="Google Shape;2974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5" name="Google Shape;2975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6" name="Google Shape;2976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7" name="Google Shape;2977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8" name="Google Shape;2978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9" name="Google Shape;2979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0" name="Google Shape;2980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1" name="Google Shape;2981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2" name="Google Shape;2982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3" name="Google Shape;2983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84" name="Google Shape;2984;p29"/>
            <p:cNvGrpSpPr/>
            <p:nvPr/>
          </p:nvGrpSpPr>
          <p:grpSpPr>
            <a:xfrm>
              <a:off x="576600" y="3074358"/>
              <a:ext cx="143400" cy="2454350"/>
              <a:chOff x="2436050" y="685625"/>
              <a:chExt cx="143400" cy="2454350"/>
            </a:xfrm>
          </p:grpSpPr>
          <p:grpSp>
            <p:nvGrpSpPr>
              <p:cNvPr id="2985" name="Google Shape;2985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86" name="Google Shape;2986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7" name="Google Shape;2987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8" name="Google Shape;2988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9" name="Google Shape;2989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0" name="Google Shape;2990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1" name="Google Shape;2991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2" name="Google Shape;2992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3" name="Google Shape;2993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4" name="Google Shape;2994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5" name="Google Shape;2995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6" name="Google Shape;2996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7" name="Google Shape;2997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98" name="Google Shape;2998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99" name="Google Shape;2999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0" name="Google Shape;3000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1" name="Google Shape;3001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2" name="Google Shape;3002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3" name="Google Shape;3003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4" name="Google Shape;3004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5" name="Google Shape;3005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6" name="Google Shape;3006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7" name="Google Shape;3007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8" name="Google Shape;3008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9" name="Google Shape;3009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0" name="Google Shape;3010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11" name="Google Shape;3011;p29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3012" name="Google Shape;3012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13" name="Google Shape;3013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4" name="Google Shape;3014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5" name="Google Shape;3015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6" name="Google Shape;3016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7" name="Google Shape;3017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8" name="Google Shape;3018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9" name="Google Shape;3019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0" name="Google Shape;3020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1" name="Google Shape;3021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2" name="Google Shape;3022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3" name="Google Shape;3023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4" name="Google Shape;3024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25" name="Google Shape;3025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26" name="Google Shape;3026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7" name="Google Shape;3027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8" name="Google Shape;3028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9" name="Google Shape;3029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0" name="Google Shape;3030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1" name="Google Shape;3031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2" name="Google Shape;3032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3" name="Google Shape;3033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4" name="Google Shape;3034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5" name="Google Shape;3035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6" name="Google Shape;3036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7" name="Google Shape;3037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38" name="Google Shape;3038;p29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3039" name="Google Shape;3039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40" name="Google Shape;3040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1" name="Google Shape;3041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2" name="Google Shape;3042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3" name="Google Shape;3043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4" name="Google Shape;3044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5" name="Google Shape;3045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6" name="Google Shape;3046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7" name="Google Shape;3047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8" name="Google Shape;3048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9" name="Google Shape;3049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0" name="Google Shape;3050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1" name="Google Shape;3051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52" name="Google Shape;3052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53" name="Google Shape;3053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4" name="Google Shape;3054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5" name="Google Shape;3055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6" name="Google Shape;3056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7" name="Google Shape;3057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8" name="Google Shape;3058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9" name="Google Shape;3059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0" name="Google Shape;3060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1" name="Google Shape;3061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2" name="Google Shape;3062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3" name="Google Shape;3063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4" name="Google Shape;3064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6" name="Google Shape;3066;p30"/>
          <p:cNvGrpSpPr/>
          <p:nvPr/>
        </p:nvGrpSpPr>
        <p:grpSpPr>
          <a:xfrm>
            <a:off x="177725" y="-1044592"/>
            <a:ext cx="8709000" cy="5947392"/>
            <a:chOff x="177725" y="-1044592"/>
            <a:chExt cx="8709000" cy="5947392"/>
          </a:xfrm>
        </p:grpSpPr>
        <p:grpSp>
          <p:nvGrpSpPr>
            <p:cNvPr id="3067" name="Google Shape;3067;p30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3068" name="Google Shape;3068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69" name="Google Shape;306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0" name="Google Shape;307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1" name="Google Shape;307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2" name="Google Shape;307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3" name="Google Shape;307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4" name="Google Shape;307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5" name="Google Shape;307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6" name="Google Shape;307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7" name="Google Shape;307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8" name="Google Shape;307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9" name="Google Shape;307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0" name="Google Shape;308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81" name="Google Shape;3081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82" name="Google Shape;3082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3" name="Google Shape;3083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4" name="Google Shape;3084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5" name="Google Shape;3085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6" name="Google Shape;3086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7" name="Google Shape;3087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8" name="Google Shape;3088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9" name="Google Shape;3089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0" name="Google Shape;3090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1" name="Google Shape;3091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2" name="Google Shape;3092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3" name="Google Shape;3093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94" name="Google Shape;3094;p30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3095" name="Google Shape;3095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96" name="Google Shape;309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7" name="Google Shape;309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8" name="Google Shape;309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9" name="Google Shape;309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0" name="Google Shape;310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1" name="Google Shape;310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2" name="Google Shape;310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3" name="Google Shape;310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4" name="Google Shape;310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5" name="Google Shape;310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6" name="Google Shape;310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7" name="Google Shape;310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08" name="Google Shape;3108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09" name="Google Shape;310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0" name="Google Shape;311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1" name="Google Shape;311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2" name="Google Shape;311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3" name="Google Shape;311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4" name="Google Shape;311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5" name="Google Shape;311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6" name="Google Shape;311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7" name="Google Shape;311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8" name="Google Shape;311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9" name="Google Shape;311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0" name="Google Shape;312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21" name="Google Shape;3121;p30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3122" name="Google Shape;312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23" name="Google Shape;312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4" name="Google Shape;312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5" name="Google Shape;312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6" name="Google Shape;312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7" name="Google Shape;312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8" name="Google Shape;312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9" name="Google Shape;312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0" name="Google Shape;313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1" name="Google Shape;313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2" name="Google Shape;313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3" name="Google Shape;313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4" name="Google Shape;313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35" name="Google Shape;3135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36" name="Google Shape;313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7" name="Google Shape;313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8" name="Google Shape;313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9" name="Google Shape;313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0" name="Google Shape;314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1" name="Google Shape;314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2" name="Google Shape;314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3" name="Google Shape;314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4" name="Google Shape;314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5" name="Google Shape;314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6" name="Google Shape;314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7" name="Google Shape;314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48" name="Google Shape;3148;p30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3149" name="Google Shape;3149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50" name="Google Shape;315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1" name="Google Shape;315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2" name="Google Shape;315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3" name="Google Shape;315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4" name="Google Shape;315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5" name="Google Shape;315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6" name="Google Shape;315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7" name="Google Shape;315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8" name="Google Shape;315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9" name="Google Shape;315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0" name="Google Shape;316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1" name="Google Shape;316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62" name="Google Shape;316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63" name="Google Shape;316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4" name="Google Shape;316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5" name="Google Shape;316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6" name="Google Shape;316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7" name="Google Shape;316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8" name="Google Shape;316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9" name="Google Shape;316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0" name="Google Shape;317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1" name="Google Shape;317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2" name="Google Shape;317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3" name="Google Shape;317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4" name="Google Shape;317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75" name="Google Shape;3175;p30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3176" name="Google Shape;3176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77" name="Google Shape;3177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8" name="Google Shape;3178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9" name="Google Shape;3179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0" name="Google Shape;3180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1" name="Google Shape;3181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2" name="Google Shape;3182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3" name="Google Shape;3183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4" name="Google Shape;3184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5" name="Google Shape;3185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6" name="Google Shape;3186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7" name="Google Shape;3187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8" name="Google Shape;3188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89" name="Google Shape;3189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90" name="Google Shape;319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1" name="Google Shape;319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2" name="Google Shape;319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3" name="Google Shape;319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4" name="Google Shape;319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5" name="Google Shape;319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6" name="Google Shape;319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7" name="Google Shape;319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8" name="Google Shape;319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9" name="Google Shape;319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0" name="Google Shape;320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1" name="Google Shape;320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0" r:id="rId5"/>
    <p:sldLayoutId id="2147483667" r:id="rId6"/>
    <p:sldLayoutId id="2147483672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34"/>
          <p:cNvSpPr txBox="1">
            <a:spLocks noGrp="1"/>
          </p:cNvSpPr>
          <p:nvPr>
            <p:ph type="ctrTitle"/>
          </p:nvPr>
        </p:nvSpPr>
        <p:spPr>
          <a:xfrm>
            <a:off x="1612200" y="1074300"/>
            <a:ext cx="59196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Mushroom Classification</a:t>
            </a:r>
            <a:endParaRPr sz="4800" dirty="0"/>
          </a:p>
        </p:txBody>
      </p:sp>
      <p:sp>
        <p:nvSpPr>
          <p:cNvPr id="3213" name="Google Shape;3213;p34"/>
          <p:cNvSpPr txBox="1">
            <a:spLocks noGrp="1"/>
          </p:cNvSpPr>
          <p:nvPr>
            <p:ph type="subTitle" idx="1"/>
          </p:nvPr>
        </p:nvSpPr>
        <p:spPr>
          <a:xfrm>
            <a:off x="2307600" y="3300938"/>
            <a:ext cx="4528800" cy="976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Erdelji Marko SV49/2020</a:t>
            </a:r>
            <a:endParaRPr lang="sr-Latn-R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Rožić Dušan SV80</a:t>
            </a:r>
            <a:r>
              <a:rPr lang="en-US" dirty="0"/>
              <a:t>/</a:t>
            </a:r>
            <a:r>
              <a:rPr lang="sr-Latn-RS" dirty="0"/>
              <a:t>2020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Radovanović Ognjen SV7</a:t>
            </a:r>
            <a:r>
              <a:rPr lang="en-US" dirty="0"/>
              <a:t>4/</a:t>
            </a:r>
            <a:r>
              <a:rPr lang="sr-Latn-RS" dirty="0"/>
              <a:t>2020</a:t>
            </a:r>
            <a:endParaRPr dirty="0"/>
          </a:p>
        </p:txBody>
      </p:sp>
      <p:grpSp>
        <p:nvGrpSpPr>
          <p:cNvPr id="3214" name="Google Shape;3214;p34"/>
          <p:cNvGrpSpPr/>
          <p:nvPr/>
        </p:nvGrpSpPr>
        <p:grpSpPr>
          <a:xfrm>
            <a:off x="1157800" y="-126625"/>
            <a:ext cx="143400" cy="2454350"/>
            <a:chOff x="2030200" y="685625"/>
            <a:chExt cx="143400" cy="2454350"/>
          </a:xfrm>
        </p:grpSpPr>
        <p:grpSp>
          <p:nvGrpSpPr>
            <p:cNvPr id="3215" name="Google Shape;3215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16" name="Google Shape;3216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7" name="Google Shape;3217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8" name="Google Shape;3218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9" name="Google Shape;3219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0" name="Google Shape;3220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1" name="Google Shape;3221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2" name="Google Shape;3222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3" name="Google Shape;3223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4" name="Google Shape;3224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5" name="Google Shape;3225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6" name="Google Shape;3226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7" name="Google Shape;3227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28" name="Google Shape;3228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29" name="Google Shape;3229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0" name="Google Shape;3230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1" name="Google Shape;3231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2" name="Google Shape;3232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3" name="Google Shape;3233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4" name="Google Shape;3234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5" name="Google Shape;3235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6" name="Google Shape;3236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7" name="Google Shape;3237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8" name="Google Shape;3238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9" name="Google Shape;3239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0" name="Google Shape;3240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241" name="Google Shape;3241;p34"/>
          <p:cNvGrpSpPr/>
          <p:nvPr/>
        </p:nvGrpSpPr>
        <p:grpSpPr>
          <a:xfrm>
            <a:off x="7684200" y="-1210999"/>
            <a:ext cx="143400" cy="2454350"/>
            <a:chOff x="2030200" y="685625"/>
            <a:chExt cx="143400" cy="2454350"/>
          </a:xfrm>
        </p:grpSpPr>
        <p:grpSp>
          <p:nvGrpSpPr>
            <p:cNvPr id="3242" name="Google Shape;3242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43" name="Google Shape;3243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4" name="Google Shape;3244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5" name="Google Shape;3245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6" name="Google Shape;3246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7" name="Google Shape;3247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8" name="Google Shape;3248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9" name="Google Shape;3249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0" name="Google Shape;3250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1" name="Google Shape;3251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2" name="Google Shape;3252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3" name="Google Shape;3253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4" name="Google Shape;3254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55" name="Google Shape;3255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56" name="Google Shape;3256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7" name="Google Shape;3257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8" name="Google Shape;3258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9" name="Google Shape;3259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0" name="Google Shape;3260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1" name="Google Shape;3261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2" name="Google Shape;3262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3" name="Google Shape;3263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4" name="Google Shape;3264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5" name="Google Shape;3265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6" name="Google Shape;3266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7" name="Google Shape;3267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268" name="Google Shape;3268;p34"/>
          <p:cNvGrpSpPr/>
          <p:nvPr/>
        </p:nvGrpSpPr>
        <p:grpSpPr>
          <a:xfrm>
            <a:off x="8151138" y="1406400"/>
            <a:ext cx="143400" cy="2454350"/>
            <a:chOff x="2436050" y="685625"/>
            <a:chExt cx="143400" cy="2454350"/>
          </a:xfrm>
        </p:grpSpPr>
        <p:grpSp>
          <p:nvGrpSpPr>
            <p:cNvPr id="3269" name="Google Shape;3269;p34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270" name="Google Shape;3270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1" name="Google Shape;3271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2" name="Google Shape;3272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3" name="Google Shape;3273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4" name="Google Shape;3274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5" name="Google Shape;3275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6" name="Google Shape;3276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7" name="Google Shape;3277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8" name="Google Shape;3278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9" name="Google Shape;3279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0" name="Google Shape;3280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1" name="Google Shape;3281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82" name="Google Shape;3282;p34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283" name="Google Shape;3283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4" name="Google Shape;3284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5" name="Google Shape;3285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6" name="Google Shape;3286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7" name="Google Shape;3287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8" name="Google Shape;3288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9" name="Google Shape;3289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0" name="Google Shape;3290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1" name="Google Shape;3291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2" name="Google Shape;3292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3" name="Google Shape;3293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4" name="Google Shape;3294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Motivacija</a:t>
            </a:r>
            <a:endParaRPr dirty="0"/>
          </a:p>
        </p:txBody>
      </p:sp>
      <p:sp>
        <p:nvSpPr>
          <p:cNvPr id="3493" name="Google Shape;3493;p41"/>
          <p:cNvSpPr txBox="1">
            <a:spLocks noGrp="1"/>
          </p:cNvSpPr>
          <p:nvPr>
            <p:ph type="subTitle" idx="1"/>
          </p:nvPr>
        </p:nvSpPr>
        <p:spPr>
          <a:xfrm>
            <a:off x="4923075" y="2828425"/>
            <a:ext cx="2640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Prevencija</a:t>
            </a:r>
            <a:r>
              <a:rPr lang="en-US" dirty="0"/>
              <a:t> </a:t>
            </a:r>
            <a:r>
              <a:rPr lang="en-US" dirty="0" err="1"/>
              <a:t>trovanja</a:t>
            </a:r>
            <a:r>
              <a:rPr lang="en-US" dirty="0"/>
              <a:t> </a:t>
            </a:r>
            <a:r>
              <a:rPr lang="en-US" dirty="0" err="1"/>
              <a:t>gljivama</a:t>
            </a:r>
            <a:endParaRPr dirty="0"/>
          </a:p>
        </p:txBody>
      </p:sp>
      <p:sp>
        <p:nvSpPr>
          <p:cNvPr id="3494" name="Google Shape;3494;p41"/>
          <p:cNvSpPr txBox="1">
            <a:spLocks noGrp="1"/>
          </p:cNvSpPr>
          <p:nvPr>
            <p:ph type="subTitle" idx="2"/>
          </p:nvPr>
        </p:nvSpPr>
        <p:spPr>
          <a:xfrm>
            <a:off x="1580900" y="2828425"/>
            <a:ext cx="2640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Klasifikacija</a:t>
            </a:r>
            <a:r>
              <a:rPr lang="en-US" dirty="0"/>
              <a:t> </a:t>
            </a:r>
            <a:r>
              <a:rPr lang="en-US" dirty="0" err="1"/>
              <a:t>gljiva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povećanja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 </a:t>
            </a:r>
            <a:r>
              <a:rPr lang="en-US" dirty="0" err="1"/>
              <a:t>hrane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dirty="0" err="1"/>
              <a:t>mikologije</a:t>
            </a:r>
            <a:endParaRPr dirty="0"/>
          </a:p>
        </p:txBody>
      </p:sp>
      <p:sp>
        <p:nvSpPr>
          <p:cNvPr id="3495" name="Google Shape;3495;p41"/>
          <p:cNvSpPr txBox="1">
            <a:spLocks noGrp="1"/>
          </p:cNvSpPr>
          <p:nvPr>
            <p:ph type="subTitle" idx="3"/>
          </p:nvPr>
        </p:nvSpPr>
        <p:spPr>
          <a:xfrm>
            <a:off x="1580911" y="22695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dirty="0"/>
          </a:p>
        </p:txBody>
      </p:sp>
      <p:sp>
        <p:nvSpPr>
          <p:cNvPr id="3496" name="Google Shape;3496;p41"/>
          <p:cNvSpPr txBox="1">
            <a:spLocks noGrp="1"/>
          </p:cNvSpPr>
          <p:nvPr>
            <p:ph type="subTitle" idx="4"/>
          </p:nvPr>
        </p:nvSpPr>
        <p:spPr>
          <a:xfrm>
            <a:off x="4923089" y="22695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Značaj</a:t>
            </a:r>
            <a:endParaRPr dirty="0"/>
          </a:p>
        </p:txBody>
      </p:sp>
      <p:sp>
        <p:nvSpPr>
          <p:cNvPr id="2" name="Google Shape;15773;p88">
            <a:extLst>
              <a:ext uri="{FF2B5EF4-FFF2-40B4-BE49-F238E27FC236}">
                <a16:creationId xmlns:a16="http://schemas.microsoft.com/office/drawing/2014/main" id="{130B3F0D-67D5-496B-1126-359E78EF34C4}"/>
              </a:ext>
            </a:extLst>
          </p:cNvPr>
          <p:cNvSpPr/>
          <p:nvPr/>
        </p:nvSpPr>
        <p:spPr>
          <a:xfrm>
            <a:off x="2664248" y="1528994"/>
            <a:ext cx="641385" cy="572701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2944;p83">
            <a:extLst>
              <a:ext uri="{FF2B5EF4-FFF2-40B4-BE49-F238E27FC236}">
                <a16:creationId xmlns:a16="http://schemas.microsoft.com/office/drawing/2014/main" id="{6D00C715-5B5F-79E7-A24E-091134C46BFF}"/>
              </a:ext>
            </a:extLst>
          </p:cNvPr>
          <p:cNvGrpSpPr/>
          <p:nvPr/>
        </p:nvGrpSpPr>
        <p:grpSpPr>
          <a:xfrm>
            <a:off x="5922382" y="1528994"/>
            <a:ext cx="641385" cy="641505"/>
            <a:chOff x="861113" y="2885746"/>
            <a:chExt cx="333809" cy="373277"/>
          </a:xfrm>
        </p:grpSpPr>
        <p:sp>
          <p:nvSpPr>
            <p:cNvPr id="4" name="Google Shape;12945;p83">
              <a:extLst>
                <a:ext uri="{FF2B5EF4-FFF2-40B4-BE49-F238E27FC236}">
                  <a16:creationId xmlns:a16="http://schemas.microsoft.com/office/drawing/2014/main" id="{E82FBBE8-F4EF-651D-53F2-37840C77C42E}"/>
                </a:ext>
              </a:extLst>
            </p:cNvPr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46;p83">
              <a:extLst>
                <a:ext uri="{FF2B5EF4-FFF2-40B4-BE49-F238E27FC236}">
                  <a16:creationId xmlns:a16="http://schemas.microsoft.com/office/drawing/2014/main" id="{F708FFF2-5E40-9095-F881-2D06A483CC19}"/>
                </a:ext>
              </a:extLst>
            </p:cNvPr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47;p83">
              <a:extLst>
                <a:ext uri="{FF2B5EF4-FFF2-40B4-BE49-F238E27FC236}">
                  <a16:creationId xmlns:a16="http://schemas.microsoft.com/office/drawing/2014/main" id="{FCC2CBA0-3892-A384-6A59-1F1C4E52C69D}"/>
                </a:ext>
              </a:extLst>
            </p:cNvPr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p44"/>
          <p:cNvSpPr txBox="1">
            <a:spLocks noGrp="1"/>
          </p:cNvSpPr>
          <p:nvPr>
            <p:ph type="subTitle" idx="2"/>
          </p:nvPr>
        </p:nvSpPr>
        <p:spPr>
          <a:xfrm>
            <a:off x="3355437" y="2069626"/>
            <a:ext cx="269949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Korišćen</a:t>
            </a:r>
            <a:r>
              <a:rPr lang="en-US" sz="1200" dirty="0"/>
              <a:t> je </a:t>
            </a:r>
            <a:r>
              <a:rPr lang="en-US" sz="1200" dirty="0" err="1"/>
              <a:t>SimpleImputer</a:t>
            </a:r>
            <a:r>
              <a:rPr lang="en-US" sz="1200" dirty="0"/>
              <a:t> za </a:t>
            </a:r>
            <a:r>
              <a:rPr lang="en-US" sz="1200" dirty="0" err="1"/>
              <a:t>popunjavanje</a:t>
            </a:r>
            <a:r>
              <a:rPr lang="en-US" sz="1200" dirty="0"/>
              <a:t> </a:t>
            </a:r>
            <a:r>
              <a:rPr lang="en-US" sz="1200" dirty="0" err="1"/>
              <a:t>nedostajućih</a:t>
            </a:r>
            <a:r>
              <a:rPr lang="en-US" sz="1200" dirty="0"/>
              <a:t> </a:t>
            </a:r>
            <a:r>
              <a:rPr lang="en-US" sz="1200" dirty="0" err="1"/>
              <a:t>vrednosti</a:t>
            </a:r>
            <a:r>
              <a:rPr lang="en-US" sz="1200" dirty="0"/>
              <a:t> u </a:t>
            </a:r>
            <a:r>
              <a:rPr lang="en-US" sz="1200" dirty="0" err="1"/>
              <a:t>kategoričkim</a:t>
            </a:r>
            <a:r>
              <a:rPr lang="en-US" sz="1200" dirty="0"/>
              <a:t> </a:t>
            </a:r>
            <a:r>
              <a:rPr lang="en-US" sz="1200" dirty="0" err="1"/>
              <a:t>atributima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553" name="Google Shape;3553;p44"/>
          <p:cNvSpPr txBox="1">
            <a:spLocks noGrp="1"/>
          </p:cNvSpPr>
          <p:nvPr>
            <p:ph type="subTitle" idx="5"/>
          </p:nvPr>
        </p:nvSpPr>
        <p:spPr>
          <a:xfrm>
            <a:off x="5906545" y="2134496"/>
            <a:ext cx="2643093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Identifikovali</a:t>
            </a:r>
            <a:r>
              <a:rPr lang="en-US" sz="1200" dirty="0"/>
              <a:t> </a:t>
            </a:r>
            <a:r>
              <a:rPr lang="en-US" sz="1200" dirty="0" err="1"/>
              <a:t>smo</a:t>
            </a:r>
            <a:r>
              <a:rPr lang="en-US" sz="1200" dirty="0"/>
              <a:t> </a:t>
            </a:r>
            <a:r>
              <a:rPr lang="en-US" sz="1200" dirty="0" err="1"/>
              <a:t>visoko</a:t>
            </a:r>
            <a:r>
              <a:rPr lang="en-US" sz="1200" dirty="0"/>
              <a:t> </a:t>
            </a:r>
            <a:r>
              <a:rPr lang="en-US" sz="1200" dirty="0" err="1"/>
              <a:t>korelisane</a:t>
            </a:r>
            <a:r>
              <a:rPr lang="en-US" sz="1200" dirty="0"/>
              <a:t> </a:t>
            </a:r>
            <a:r>
              <a:rPr lang="en-US" sz="1200" dirty="0" err="1"/>
              <a:t>atribute</a:t>
            </a:r>
            <a:r>
              <a:rPr lang="en-US" sz="1200" dirty="0"/>
              <a:t> </a:t>
            </a:r>
            <a:r>
              <a:rPr lang="en-US" sz="1200" dirty="0" err="1"/>
              <a:t>korišćenjem</a:t>
            </a:r>
            <a:r>
              <a:rPr lang="en-US" sz="1200" dirty="0"/>
              <a:t> </a:t>
            </a:r>
            <a:r>
              <a:rPr lang="en-US" sz="1200" dirty="0" err="1"/>
              <a:t>korelacione</a:t>
            </a:r>
            <a:r>
              <a:rPr lang="en-US" sz="1200" dirty="0"/>
              <a:t> </a:t>
            </a:r>
            <a:r>
              <a:rPr lang="en-US" sz="1200" dirty="0" err="1"/>
              <a:t>matrice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554" name="Google Shape;3554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Metodologija</a:t>
            </a:r>
            <a:endParaRPr dirty="0"/>
          </a:p>
        </p:txBody>
      </p:sp>
      <p:sp>
        <p:nvSpPr>
          <p:cNvPr id="3555" name="Google Shape;3555;p44"/>
          <p:cNvSpPr txBox="1">
            <a:spLocks noGrp="1"/>
          </p:cNvSpPr>
          <p:nvPr>
            <p:ph type="subTitle" idx="1"/>
          </p:nvPr>
        </p:nvSpPr>
        <p:spPr>
          <a:xfrm>
            <a:off x="1003024" y="2044236"/>
            <a:ext cx="2439832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/>
              <a:t>Proučavali smo strukturu podataka i obratili pažnju na nedostajuće vrednosti.</a:t>
            </a:r>
            <a:endParaRPr sz="1200" dirty="0"/>
          </a:p>
        </p:txBody>
      </p:sp>
      <p:sp>
        <p:nvSpPr>
          <p:cNvPr id="3556" name="Google Shape;3556;p44"/>
          <p:cNvSpPr txBox="1">
            <a:spLocks noGrp="1"/>
          </p:cNvSpPr>
          <p:nvPr>
            <p:ph type="subTitle" idx="3"/>
          </p:nvPr>
        </p:nvSpPr>
        <p:spPr>
          <a:xfrm>
            <a:off x="1083440" y="3829510"/>
            <a:ext cx="2208399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/>
              <a:t>Podaci su generisani bez </a:t>
            </a:r>
            <a:r>
              <a:rPr lang="en-US" sz="1200" dirty="0" err="1"/>
              <a:t>outlajera</a:t>
            </a:r>
            <a:r>
              <a:rPr lang="pl-PL" sz="1200" dirty="0"/>
              <a:t>, potvrđeno histogramima.</a:t>
            </a:r>
            <a:endParaRPr sz="1200" dirty="0"/>
          </a:p>
        </p:txBody>
      </p:sp>
      <p:sp>
        <p:nvSpPr>
          <p:cNvPr id="3557" name="Google Shape;3557;p44"/>
          <p:cNvSpPr txBox="1">
            <a:spLocks noGrp="1"/>
          </p:cNvSpPr>
          <p:nvPr>
            <p:ph type="subTitle" idx="4"/>
          </p:nvPr>
        </p:nvSpPr>
        <p:spPr>
          <a:xfrm>
            <a:off x="3524424" y="3830475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/>
              <a:t>Podaci su podeljeni na trening i test skupove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/>
              <a:t>(80% / 20%).</a:t>
            </a:r>
            <a:endParaRPr sz="1200" dirty="0"/>
          </a:p>
        </p:txBody>
      </p:sp>
      <p:sp>
        <p:nvSpPr>
          <p:cNvPr id="3558" name="Google Shape;3558;p44"/>
          <p:cNvSpPr txBox="1">
            <a:spLocks noGrp="1"/>
          </p:cNvSpPr>
          <p:nvPr>
            <p:ph type="subTitle" idx="6"/>
          </p:nvPr>
        </p:nvSpPr>
        <p:spPr>
          <a:xfrm>
            <a:off x="5777916" y="3829510"/>
            <a:ext cx="2900352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Testirani</a:t>
            </a:r>
            <a:r>
              <a:rPr lang="en-US" sz="1200" dirty="0"/>
              <a:t> </a:t>
            </a:r>
            <a:r>
              <a:rPr lang="en-US" sz="1200" dirty="0" err="1"/>
              <a:t>su</a:t>
            </a:r>
            <a:r>
              <a:rPr lang="en-US" sz="1200" dirty="0"/>
              <a:t> Random Forest, </a:t>
            </a:r>
            <a:r>
              <a:rPr lang="en-US" sz="1200" dirty="0" err="1"/>
              <a:t>Logistička</a:t>
            </a:r>
            <a:r>
              <a:rPr lang="en-US" sz="1200" dirty="0"/>
              <a:t> </a:t>
            </a:r>
            <a:r>
              <a:rPr lang="en-US" sz="1200" dirty="0" err="1"/>
              <a:t>regresija</a:t>
            </a:r>
            <a:r>
              <a:rPr lang="en-US" sz="1200" dirty="0"/>
              <a:t>, KNN, </a:t>
            </a:r>
            <a:r>
              <a:rPr lang="en-US" sz="1200" dirty="0" err="1"/>
              <a:t>Naivni</a:t>
            </a:r>
            <a:r>
              <a:rPr lang="en-US" sz="1200" dirty="0"/>
              <a:t> Bayes, Gradient Boosting </a:t>
            </a:r>
            <a:r>
              <a:rPr lang="en-US" sz="1200" dirty="0" err="1"/>
              <a:t>i</a:t>
            </a:r>
            <a:r>
              <a:rPr lang="en-US" sz="1200" dirty="0"/>
              <a:t> Decision Tree.</a:t>
            </a:r>
            <a:endParaRPr sz="1200" dirty="0"/>
          </a:p>
        </p:txBody>
      </p:sp>
      <p:sp>
        <p:nvSpPr>
          <p:cNvPr id="3559" name="Google Shape;3559;p44"/>
          <p:cNvSpPr txBox="1">
            <a:spLocks noGrp="1"/>
          </p:cNvSpPr>
          <p:nvPr>
            <p:ph type="subTitle" idx="7"/>
          </p:nvPr>
        </p:nvSpPr>
        <p:spPr>
          <a:xfrm>
            <a:off x="1085541" y="16566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Eksplorativna analiza</a:t>
            </a:r>
            <a:endParaRPr dirty="0"/>
          </a:p>
        </p:txBody>
      </p:sp>
      <p:sp>
        <p:nvSpPr>
          <p:cNvPr id="3560" name="Google Shape;3560;p44"/>
          <p:cNvSpPr txBox="1">
            <a:spLocks noGrp="1"/>
          </p:cNvSpPr>
          <p:nvPr>
            <p:ph type="subTitle" idx="8"/>
          </p:nvPr>
        </p:nvSpPr>
        <p:spPr>
          <a:xfrm>
            <a:off x="3526997" y="1656600"/>
            <a:ext cx="2174147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Preprocesiranje podataka</a:t>
            </a:r>
            <a:endParaRPr dirty="0"/>
          </a:p>
        </p:txBody>
      </p:sp>
      <p:sp>
        <p:nvSpPr>
          <p:cNvPr id="3561" name="Google Shape;3561;p44"/>
          <p:cNvSpPr txBox="1">
            <a:spLocks noGrp="1"/>
          </p:cNvSpPr>
          <p:nvPr>
            <p:ph type="subTitle" idx="9"/>
          </p:nvPr>
        </p:nvSpPr>
        <p:spPr>
          <a:xfrm>
            <a:off x="6139068" y="16566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Selekcija</a:t>
            </a:r>
            <a:r>
              <a:rPr lang="en-US" dirty="0"/>
              <a:t> </a:t>
            </a:r>
            <a:r>
              <a:rPr lang="en-US" dirty="0" err="1"/>
              <a:t>obele</a:t>
            </a:r>
            <a:r>
              <a:rPr lang="sr-Latn-RS" dirty="0"/>
              <a:t>žja</a:t>
            </a:r>
            <a:endParaRPr dirty="0"/>
          </a:p>
        </p:txBody>
      </p:sp>
      <p:sp>
        <p:nvSpPr>
          <p:cNvPr id="3562" name="Google Shape;3562;p44"/>
          <p:cNvSpPr txBox="1">
            <a:spLocks noGrp="1"/>
          </p:cNvSpPr>
          <p:nvPr>
            <p:ph type="subTitle" idx="13"/>
          </p:nvPr>
        </p:nvSpPr>
        <p:spPr>
          <a:xfrm>
            <a:off x="1083441" y="3328325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Otklanjanje outlajera</a:t>
            </a:r>
            <a:endParaRPr dirty="0"/>
          </a:p>
        </p:txBody>
      </p:sp>
      <p:sp>
        <p:nvSpPr>
          <p:cNvPr id="3563" name="Google Shape;3563;p44"/>
          <p:cNvSpPr txBox="1">
            <a:spLocks noGrp="1"/>
          </p:cNvSpPr>
          <p:nvPr>
            <p:ph type="subTitle" idx="14"/>
          </p:nvPr>
        </p:nvSpPr>
        <p:spPr>
          <a:xfrm>
            <a:off x="3569170" y="3328325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Deljenje skupa podataka</a:t>
            </a:r>
            <a:endParaRPr dirty="0"/>
          </a:p>
        </p:txBody>
      </p:sp>
      <p:sp>
        <p:nvSpPr>
          <p:cNvPr id="3564" name="Google Shape;3564;p44"/>
          <p:cNvSpPr txBox="1">
            <a:spLocks noGrp="1"/>
          </p:cNvSpPr>
          <p:nvPr>
            <p:ph type="subTitle" idx="15"/>
          </p:nvPr>
        </p:nvSpPr>
        <p:spPr>
          <a:xfrm>
            <a:off x="6139068" y="333691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 err="1"/>
              <a:t>Korišćeni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57"/>
          <p:cNvSpPr txBox="1">
            <a:spLocks noGrp="1"/>
          </p:cNvSpPr>
          <p:nvPr>
            <p:ph type="title"/>
          </p:nvPr>
        </p:nvSpPr>
        <p:spPr>
          <a:xfrm>
            <a:off x="720000" y="2621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Matrica korelacije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483A2-4ADE-0C87-31EF-A36AD880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05" y="1133135"/>
            <a:ext cx="5025776" cy="3691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0808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57"/>
          <p:cNvSpPr txBox="1">
            <a:spLocks noGrp="1"/>
          </p:cNvSpPr>
          <p:nvPr>
            <p:ph type="title"/>
          </p:nvPr>
        </p:nvSpPr>
        <p:spPr>
          <a:xfrm>
            <a:off x="719988" y="2409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Histogram kontinualnih </a:t>
            </a:r>
            <a:br>
              <a:rPr lang="en" sz="3200" dirty="0"/>
            </a:br>
            <a:r>
              <a:rPr lang="en" sz="3200" dirty="0"/>
              <a:t>obele</a:t>
            </a:r>
            <a:r>
              <a:rPr lang="sr-Latn-RS" sz="3200" dirty="0"/>
              <a:t>žja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0A558-9A7B-0746-58BF-64AA20C87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13" y="1524000"/>
            <a:ext cx="6519950" cy="3378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57"/>
          <p:cNvSpPr txBox="1">
            <a:spLocks noGrp="1"/>
          </p:cNvSpPr>
          <p:nvPr>
            <p:ph type="title"/>
          </p:nvPr>
        </p:nvSpPr>
        <p:spPr>
          <a:xfrm>
            <a:off x="720000" y="3383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Odnos ciljnih klasa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78F6C-2658-A8D5-B59A-FAEC8595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46" y="1566365"/>
            <a:ext cx="4509507" cy="29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44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57"/>
          <p:cNvSpPr txBox="1">
            <a:spLocks noGrp="1"/>
          </p:cNvSpPr>
          <p:nvPr>
            <p:ph type="title"/>
          </p:nvPr>
        </p:nvSpPr>
        <p:spPr>
          <a:xfrm>
            <a:off x="720000" y="3383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Frontend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C7EF56-1C2E-FA67-7189-C2943D4F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302634"/>
            <a:ext cx="6842760" cy="331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27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0" name="Google Shape;4210;p63"/>
          <p:cNvSpPr txBox="1">
            <a:spLocks noGrp="1"/>
          </p:cNvSpPr>
          <p:nvPr>
            <p:ph type="title"/>
          </p:nvPr>
        </p:nvSpPr>
        <p:spPr>
          <a:xfrm>
            <a:off x="603750" y="2013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Postignuti rezultati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3C9ED-F0BD-B448-7A54-722E20510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95612"/>
              </p:ext>
            </p:extLst>
          </p:nvPr>
        </p:nvGraphicFramePr>
        <p:xfrm>
          <a:off x="1101090" y="1522730"/>
          <a:ext cx="6941820" cy="25958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3431442101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812087098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1803090893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327459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Macro 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6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4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1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NaiveBayes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9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GradientBoosting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4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DecisionTree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84908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45"/>
          <p:cNvSpPr txBox="1">
            <a:spLocks noGrp="1"/>
          </p:cNvSpPr>
          <p:nvPr>
            <p:ph type="title"/>
          </p:nvPr>
        </p:nvSpPr>
        <p:spPr>
          <a:xfrm>
            <a:off x="2320050" y="1643850"/>
            <a:ext cx="4503900" cy="18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Hvala na pažnji</a:t>
            </a:r>
            <a:endParaRPr dirty="0"/>
          </a:p>
        </p:txBody>
      </p:sp>
      <p:grpSp>
        <p:nvGrpSpPr>
          <p:cNvPr id="3570" name="Google Shape;3570;p45"/>
          <p:cNvGrpSpPr/>
          <p:nvPr/>
        </p:nvGrpSpPr>
        <p:grpSpPr>
          <a:xfrm>
            <a:off x="1187175" y="-138450"/>
            <a:ext cx="143400" cy="2454350"/>
            <a:chOff x="2030200" y="685625"/>
            <a:chExt cx="143400" cy="2454350"/>
          </a:xfrm>
        </p:grpSpPr>
        <p:grpSp>
          <p:nvGrpSpPr>
            <p:cNvPr id="3571" name="Google Shape;3571;p45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572" name="Google Shape;3572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3" name="Google Shape;3573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4" name="Google Shape;3574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5" name="Google Shape;3575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6" name="Google Shape;3576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7" name="Google Shape;3577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8" name="Google Shape;3578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9" name="Google Shape;3579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0" name="Google Shape;3580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1" name="Google Shape;3581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2" name="Google Shape;3582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3" name="Google Shape;3583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84" name="Google Shape;3584;p45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585" name="Google Shape;3585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6" name="Google Shape;3586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7" name="Google Shape;3587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8" name="Google Shape;3588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9" name="Google Shape;3589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0" name="Google Shape;3590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1" name="Google Shape;3591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2" name="Google Shape;3592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3" name="Google Shape;3593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4" name="Google Shape;3594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5" name="Google Shape;3595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6" name="Google Shape;3596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597" name="Google Shape;3597;p45"/>
          <p:cNvGrpSpPr/>
          <p:nvPr/>
        </p:nvGrpSpPr>
        <p:grpSpPr>
          <a:xfrm>
            <a:off x="1625150" y="3085153"/>
            <a:ext cx="143400" cy="2454350"/>
            <a:chOff x="2436050" y="685625"/>
            <a:chExt cx="143400" cy="2454350"/>
          </a:xfrm>
        </p:grpSpPr>
        <p:grpSp>
          <p:nvGrpSpPr>
            <p:cNvPr id="3598" name="Google Shape;3598;p45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599" name="Google Shape;3599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0" name="Google Shape;3600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1" name="Google Shape;3601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2" name="Google Shape;3602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3" name="Google Shape;3603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4" name="Google Shape;3604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5" name="Google Shape;3605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6" name="Google Shape;3606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7" name="Google Shape;3607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8" name="Google Shape;3608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9" name="Google Shape;3609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0" name="Google Shape;3610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11" name="Google Shape;3611;p45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612" name="Google Shape;3612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3" name="Google Shape;3613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4" name="Google Shape;3614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5" name="Google Shape;3615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6" name="Google Shape;3616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7" name="Google Shape;3617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8" name="Google Shape;3618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9" name="Google Shape;3619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0" name="Google Shape;3620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1" name="Google Shape;3621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2" name="Google Shape;3622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3" name="Google Shape;3623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624" name="Google Shape;3624;p45"/>
          <p:cNvGrpSpPr/>
          <p:nvPr/>
        </p:nvGrpSpPr>
        <p:grpSpPr>
          <a:xfrm>
            <a:off x="6189975" y="-1484745"/>
            <a:ext cx="143400" cy="2454350"/>
            <a:chOff x="2436050" y="685625"/>
            <a:chExt cx="143400" cy="2454350"/>
          </a:xfrm>
        </p:grpSpPr>
        <p:grpSp>
          <p:nvGrpSpPr>
            <p:cNvPr id="3625" name="Google Shape;3625;p45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626" name="Google Shape;3626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7" name="Google Shape;3627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8" name="Google Shape;3628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9" name="Google Shape;3629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0" name="Google Shape;3630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1" name="Google Shape;3631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2" name="Google Shape;3632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3" name="Google Shape;3633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4" name="Google Shape;3634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5" name="Google Shape;3635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6" name="Google Shape;3636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7" name="Google Shape;3637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38" name="Google Shape;3638;p45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639" name="Google Shape;3639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0" name="Google Shape;3640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1" name="Google Shape;3641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2" name="Google Shape;3642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3" name="Google Shape;3643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4" name="Google Shape;3644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5" name="Google Shape;3645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6" name="Google Shape;3646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7" name="Google Shape;3647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8" name="Google Shape;3648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9" name="Google Shape;3649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0" name="Google Shape;3650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651" name="Google Shape;3651;p45"/>
          <p:cNvGrpSpPr/>
          <p:nvPr/>
        </p:nvGrpSpPr>
        <p:grpSpPr>
          <a:xfrm>
            <a:off x="7435875" y="-138439"/>
            <a:ext cx="143400" cy="2454350"/>
            <a:chOff x="2030200" y="685625"/>
            <a:chExt cx="143400" cy="2454350"/>
          </a:xfrm>
        </p:grpSpPr>
        <p:grpSp>
          <p:nvGrpSpPr>
            <p:cNvPr id="3652" name="Google Shape;3652;p45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53" name="Google Shape;3653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4" name="Google Shape;3654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5" name="Google Shape;3655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6" name="Google Shape;3656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7" name="Google Shape;3657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8" name="Google Shape;3658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9" name="Google Shape;3659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0" name="Google Shape;3660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1" name="Google Shape;3661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2" name="Google Shape;3662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3" name="Google Shape;3663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4" name="Google Shape;3664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5" name="Google Shape;3665;p45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66" name="Google Shape;3666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7" name="Google Shape;3667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8" name="Google Shape;3668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9" name="Google Shape;3669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0" name="Google Shape;3670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1" name="Google Shape;3671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2" name="Google Shape;3672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3" name="Google Shape;3673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4" name="Google Shape;3674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5" name="Google Shape;3675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6" name="Google Shape;3676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7" name="Google Shape;3677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Outfit</vt:lpstr>
      <vt:lpstr>Longitudinal Data Analysis - Master of Science in Biostatistics by Slidesgo</vt:lpstr>
      <vt:lpstr>Mushroom Classification</vt:lpstr>
      <vt:lpstr>Motivacija</vt:lpstr>
      <vt:lpstr>Metodologija</vt:lpstr>
      <vt:lpstr>Matrica korelacije</vt:lpstr>
      <vt:lpstr>Histogram kontinualnih  obeležja</vt:lpstr>
      <vt:lpstr>Odnos ciljnih klasa</vt:lpstr>
      <vt:lpstr>Frontend</vt:lpstr>
      <vt:lpstr>Postignuti rezultati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Marko Erdelji</dc:creator>
  <cp:lastModifiedBy>Marko Erdelji</cp:lastModifiedBy>
  <cp:revision>1</cp:revision>
  <dcterms:modified xsi:type="dcterms:W3CDTF">2024-07-05T13:21:08Z</dcterms:modified>
</cp:coreProperties>
</file>