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Bojan </a:t>
            </a:r>
            <a:r>
              <a:rPr lang="en-US" dirty="0" err="1" smtClean="0"/>
              <a:t>Vuji</a:t>
            </a:r>
            <a:r>
              <a:rPr lang="sr-Latn-RS" dirty="0" smtClean="0"/>
              <a:t>ć RA170/2017	</a:t>
            </a:r>
          </a:p>
          <a:p>
            <a:r>
              <a:rPr lang="sr-Latn-RS" dirty="0" smtClean="0"/>
              <a:t>Ognjen Čivčić RA167/2017</a:t>
            </a:r>
          </a:p>
        </p:txBody>
      </p:sp>
    </p:spTree>
    <p:extLst>
      <p:ext uri="{BB962C8B-B14F-4D97-AF65-F5344CB8AC3E}">
        <p14:creationId xmlns:p14="http://schemas.microsoft.com/office/powerpoint/2010/main" val="148502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Trie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2133600"/>
            <a:ext cx="3814753" cy="37782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Pre svega proveravamo da li postoji data reč u stablu.Ako reč ne postoji dodajemo je u stablo, nakon dodavanja reči postavljamo broj njenog pojavljivanja u datom fajlu.</a:t>
            </a:r>
          </a:p>
          <a:p>
            <a:r>
              <a:rPr lang="sr-Latn-RS" dirty="0" smtClean="0"/>
              <a:t>Vremenska kompleksnost metode je O(2*n) = O(n), gde n predstavlja dužinu reči</a:t>
            </a:r>
          </a:p>
        </p:txBody>
      </p:sp>
    </p:spTree>
    <p:extLst>
      <p:ext uri="{BB962C8B-B14F-4D97-AF65-F5344CB8AC3E}">
        <p14:creationId xmlns:p14="http://schemas.microsoft.com/office/powerpoint/2010/main" val="31676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Trie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83392" y="2133600"/>
            <a:ext cx="4124878" cy="37782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Iteriramo kroz reč, ako reč postoji vratimo skup fajlova u kojim se data reč pojavljuje, kao i rečnik čiji je ključ naziv fajla, a vrednost broj pojavljivanja reči u fajlu.</a:t>
            </a:r>
          </a:p>
          <a:p>
            <a:r>
              <a:rPr lang="sr-Latn-RS" dirty="0" smtClean="0"/>
              <a:t>Vremenska kompleksnost je O(n), gde je n dužina reči.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Funkcionalnosti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6548" y="2133600"/>
            <a:ext cx="4278566" cy="37782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Vraća uniju fajlova u kojima se pojavljuje bar jedna prosleđena reč, kao i listu čiji su elementi rečnici koji sadrže html stranice i broj pojavljivanja date reči u njima.</a:t>
            </a:r>
          </a:p>
          <a:p>
            <a:r>
              <a:rPr lang="sr-Latn-RS" dirty="0" smtClean="0"/>
              <a:t>Vremenska kompleksnost metode je O(m*n), gde je m broj reči u listi koja se prosleđuje, a n je dužina pojedinačne reči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2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Funkcionalnosti</a:t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2126222"/>
            <a:ext cx="4309526" cy="377762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Vraća skup koji predstavlja razliku skupova za pojedinacnu reč.</a:t>
            </a:r>
          </a:p>
          <a:p>
            <a:r>
              <a:rPr lang="sr-Latn-RS" dirty="0" smtClean="0"/>
              <a:t>Vremenska kompleksnost je O(n), gde je n najduža reč.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7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126222"/>
            <a:ext cx="4313237" cy="37037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Vraća skup koji predstavlja presek skupova pojedinačnih reči.</a:t>
            </a:r>
          </a:p>
          <a:p>
            <a:r>
              <a:rPr lang="sr-Latn-RS" dirty="0" smtClean="0"/>
              <a:t>Vremenska kompleksnost je O(n), gde je n dužina najduže reči.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0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126222"/>
            <a:ext cx="4313237" cy="37776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Metoda za prosleđeni upit vraca skup fajlova i listu rečnika na osnovu logičkog operatora.</a:t>
            </a:r>
          </a:p>
          <a:p>
            <a:r>
              <a:rPr lang="sr-Latn-RS" dirty="0" smtClean="0"/>
              <a:t>Vremenska kompleksnost pojedinačnih metoda za pretragu je prethodno navedena a vremenska kompleksnost ove metode zavisi od logičkog operatora.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1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Funckcionalnosti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18080" y="1686560"/>
            <a:ext cx="4328159" cy="47142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083" y="1463040"/>
            <a:ext cx="4583528" cy="5242560"/>
          </a:xfrm>
        </p:spPr>
        <p:txBody>
          <a:bodyPr>
            <a:normAutofit/>
          </a:bodyPr>
          <a:lstStyle/>
          <a:p>
            <a:r>
              <a:rPr lang="sr-Latn-RS" dirty="0" smtClean="0"/>
              <a:t>Metoda određuje rang pojedinačnog dokumenta za datu reč.Na rang dokumenta utiču broj reči u dokumentu, broj linkova ka tom dokumentu i broj pojavljivanja reči u dokumentima koji linkuju na dati dokument.Broj pojavljivanja reči se množi konstantom 0.2, broj linkova konstantom 0.8, a broj reči u linkovima konstantom 1.2.Konstante su izabrane tako da najveći uticaj na rang imaju reči u linkovima i linkovi jer broj pojavljivanja reči u dokumentu ne bi trebalo da ima preveliki uticaj na rang.</a:t>
            </a:r>
          </a:p>
          <a:p>
            <a:r>
              <a:rPr lang="sr-Latn-RS" dirty="0" smtClean="0"/>
              <a:t>Vremenska kompleksnost je O(m+n)</a:t>
            </a:r>
          </a:p>
        </p:txBody>
      </p:sp>
    </p:spTree>
    <p:extLst>
      <p:ext uri="{BB962C8B-B14F-4D97-AF65-F5344CB8AC3E}">
        <p14:creationId xmlns:p14="http://schemas.microsoft.com/office/powerpoint/2010/main" val="191695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9856" y="2126222"/>
            <a:ext cx="4171950" cy="377762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1"/>
            <a:ext cx="4313864" cy="4161367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rangiraj</a:t>
            </a:r>
            <a:r>
              <a:rPr lang="en-US" dirty="0" smtClean="0"/>
              <a:t> </a:t>
            </a:r>
            <a:r>
              <a:rPr lang="en-US" dirty="0" err="1" smtClean="0"/>
              <a:t>slu</a:t>
            </a:r>
            <a:r>
              <a:rPr lang="sr-Latn-RS" dirty="0" smtClean="0"/>
              <a:t>ži za rangiranje html svih html dokumenata na osnovu svake reči upita.Pomoću dve for petlje prolazimo kroz listu dokumenata i listu reči i određujemo rang pojedinačnog dokumenta na osnovu svake reči.Metoda vraća referencu na listu u kojoj se nalaze torke koje sadrže naziv stranice i njen rang.</a:t>
            </a:r>
          </a:p>
          <a:p>
            <a:r>
              <a:rPr lang="sr-Latn-RS" dirty="0" smtClean="0"/>
              <a:t>Vremenska kompleksnost ove metode je O(k*n*(m+n)), gde je k broj reči u upitu, n broj html dokumenata, a m broj linkova.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5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6080" y="1757680"/>
            <a:ext cx="5246371" cy="43383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Rekurzivna metoda koja služi za punjenje struktura podataka.</a:t>
            </a:r>
          </a:p>
          <a:p>
            <a:r>
              <a:rPr lang="sr-Latn-RS" dirty="0" smtClean="0"/>
              <a:t>Vremenska kompleksnost je </a:t>
            </a:r>
            <a:r>
              <a:rPr lang="sr-Latn-RS" dirty="0" smtClean="0"/>
              <a:t>O(n</a:t>
            </a:r>
            <a:r>
              <a:rPr lang="sr-Latn-RS" dirty="0"/>
              <a:t>*(</a:t>
            </a:r>
            <a:r>
              <a:rPr lang="sr-Latn-RS" dirty="0" smtClean="0"/>
              <a:t>k+p+m*p)), gde je n broj direktorijuma, p broj HTML stranica koje su dodate u graf kao čvorovi, k je broj reči, a m je broj linkova.</a:t>
            </a:r>
          </a:p>
        </p:txBody>
      </p:sp>
    </p:spTree>
    <p:extLst>
      <p:ext uri="{BB962C8B-B14F-4D97-AF65-F5344CB8AC3E}">
        <p14:creationId xmlns:p14="http://schemas.microsoft.com/office/powerpoint/2010/main" val="341495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0858" y="2126222"/>
            <a:ext cx="6049010" cy="201905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sr-Latn-RS" dirty="0" smtClean="0"/>
              <a:t>služi za prikaz određenog broja rezultata pretrage na jednoj strani.Prikaz jednog rezultata se sastoji od putanje ka dokumentu i ranga dokumenta.</a:t>
            </a:r>
          </a:p>
          <a:p>
            <a:r>
              <a:rPr lang="sr-Latn-RS" dirty="0" smtClean="0"/>
              <a:t>Vremenska kompleksnost je O(n), gde je n broj rezultata po strani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4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Graph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1383" y="1395169"/>
            <a:ext cx="5091068" cy="503175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Klasa</a:t>
            </a:r>
            <a:r>
              <a:rPr lang="en-US" dirty="0" smtClean="0"/>
              <a:t> Vertex je </a:t>
            </a:r>
            <a:r>
              <a:rPr lang="en-US" dirty="0" err="1" smtClean="0"/>
              <a:t>predvi</a:t>
            </a:r>
            <a:r>
              <a:rPr lang="sr-Latn-RS" dirty="0" smtClean="0"/>
              <a:t>đena za čuvanje html stranica, dok se u klasi Edge čuvaju linkovi između stranica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Funkcionalnosti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4595" y="2133600"/>
            <a:ext cx="4495838" cy="37782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Merge sort je primer divide-and-conquer šablona.Sastoji se iz 3 koraka: </a:t>
            </a:r>
          </a:p>
          <a:p>
            <a:r>
              <a:rPr lang="sr-Latn-RS" dirty="0" smtClean="0"/>
              <a:t>1. podeli niz S na dva podniza S1 i S2, svaki dužine n/2.</a:t>
            </a:r>
          </a:p>
          <a:p>
            <a:r>
              <a:rPr lang="sr-Latn-RS" dirty="0" smtClean="0"/>
              <a:t>2.rekurzvno sortiraj S1 i S2</a:t>
            </a:r>
          </a:p>
          <a:p>
            <a:r>
              <a:rPr lang="sr-Latn-RS" dirty="0" smtClean="0"/>
              <a:t>3.Spoj S1 i S2 u sortiranu sekvencu</a:t>
            </a:r>
          </a:p>
          <a:p>
            <a:r>
              <a:rPr lang="sr-Latn-RS" dirty="0" smtClean="0"/>
              <a:t>Vremenska komplenskost je O(n*logn)</a:t>
            </a:r>
          </a:p>
        </p:txBody>
      </p:sp>
    </p:spTree>
    <p:extLst>
      <p:ext uri="{BB962C8B-B14F-4D97-AF65-F5344CB8AC3E}">
        <p14:creationId xmlns:p14="http://schemas.microsoft.com/office/powerpoint/2010/main" val="28177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309" y="1602377"/>
            <a:ext cx="4053447" cy="446749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Klasa Graph je implementirana pomoću liste čvorova i liste grana.Vremenska kompleksnost metoda get_vertices, get_edges, edge_count, vertex_count je O(1).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126222"/>
            <a:ext cx="4313237" cy="377762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Vremenska</a:t>
            </a:r>
            <a:r>
              <a:rPr lang="en-US" dirty="0" smtClean="0"/>
              <a:t> </a:t>
            </a:r>
            <a:r>
              <a:rPr lang="en-US" dirty="0" err="1" smtClean="0"/>
              <a:t>kompleksnost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insert_vertex</a:t>
            </a:r>
            <a:r>
              <a:rPr lang="en-US" dirty="0" smtClean="0"/>
              <a:t> je O(</a:t>
            </a:r>
            <a:r>
              <a:rPr lang="sr-Latn-RS" dirty="0"/>
              <a:t>n</a:t>
            </a:r>
            <a:r>
              <a:rPr lang="en-US" dirty="0" smtClean="0"/>
              <a:t>)</a:t>
            </a:r>
            <a:r>
              <a:rPr lang="sr-Latn-RS" dirty="0"/>
              <a:t> </a:t>
            </a:r>
            <a:r>
              <a:rPr lang="sr-Latn-RS" dirty="0" smtClean="0"/>
              <a:t>jer proveravamo da li element već postoji kako bi izbegli duplikate.</a:t>
            </a:r>
          </a:p>
          <a:p>
            <a:r>
              <a:rPr lang="sr-Latn-RS" dirty="0" smtClean="0"/>
              <a:t>Vremenska kompleksnost metode insert_edge je O(1) jer samo dodajemo element na kraj liste.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incident_edges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 incidentne grane, dok metoda degree računa stepen čvora, vremenska kompleksnost ove dve metode je O(m), gde je m broj grana.</a:t>
            </a:r>
          </a:p>
          <a:p>
            <a:r>
              <a:rPr lang="sr-Latn-RS" dirty="0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get_vertex</a:t>
            </a:r>
            <a:r>
              <a:rPr lang="sr-Latn-RS" dirty="0" smtClean="0"/>
              <a:t> </a:t>
            </a:r>
            <a:r>
              <a:rPr lang="sr-Latn-RS" dirty="0" smtClean="0"/>
              <a:t>vraća čvor na osnovu prosleđenog parametra.Vremenska kompleksost ove metode je O(n).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3" y="2133600"/>
            <a:ext cx="394721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6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2133600"/>
            <a:ext cx="3938505" cy="37782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Klasa Set je implementirana pomoću rečnika.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3" y="1905000"/>
            <a:ext cx="3024106" cy="487026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1"/>
            <a:ext cx="4313864" cy="4379081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Metode __or__ i __and__ služe za računanje unije, odnosno preseka dva skupa.Na početku proveravamo da li je prosleđeni parametar referenca na objeat </a:t>
            </a:r>
            <a:r>
              <a:rPr lang="en-US" dirty="0" err="1" smtClean="0"/>
              <a:t>klase</a:t>
            </a:r>
            <a:r>
              <a:rPr lang="sr-Latn-RS" dirty="0" smtClean="0"/>
              <a:t> </a:t>
            </a:r>
            <a:r>
              <a:rPr lang="sr-Latn-RS" dirty="0" smtClean="0"/>
              <a:t>Set.U slučaju da nije vraćamo NotImplemented izuzetak.U slučaju da parametar jeste referenca na objekat klase Set, tada prvo proveravamo koji je skup manji, kako bi smanjili broj iteracija i na kraju vratimo rezultujući skup u skladu sa skupovnim operacijama.</a:t>
            </a:r>
          </a:p>
          <a:p>
            <a:r>
              <a:rPr lang="sr-Latn-RS" dirty="0" smtClean="0"/>
              <a:t>Vremenska kompleksnost ove dve metode je O(n), gde je n broj elemenata skupa koji sadrzi manje elemenata.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0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2133600"/>
            <a:ext cx="3736605" cy="37782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Metoda __sub__ služi za određivanje razlike skupova.Kao i u prethodne dve metode na početku vršimo proveru da li je parametar referenca na objekat klase Set, nakon čega vraćamo referencu na rezultujući skup u skladu sa skupovnom operacijom razlike skupova.</a:t>
            </a:r>
          </a:p>
          <a:p>
            <a:r>
              <a:rPr lang="sr-Latn-RS" dirty="0" smtClean="0"/>
              <a:t>Vremenska kompleksnost ove metode je O(n), gde je n broj elemenata skupa od kojeg oduzimamo elemente.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1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Trie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126222"/>
            <a:ext cx="4313237" cy="37776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Klasa TrieNode čuva jedan karakter, rečnik čiji je ključ naziv fajla, a vrednost broj reči koje se pojavljuju u datom fajlu, skup koji sadrži nazive fajlova i rečnik koji predstavlja decu datog čvora</a:t>
            </a:r>
          </a:p>
          <a:p>
            <a:r>
              <a:rPr lang="sr-Latn-RS" dirty="0" smtClean="0"/>
              <a:t>Metoda dodajCvorDete dodaje dete za tekući čvor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88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665</TotalTime>
  <Words>849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Algoritmi</vt:lpstr>
      <vt:lpstr>Graph</vt:lpstr>
      <vt:lpstr>Graph </vt:lpstr>
      <vt:lpstr>Graph</vt:lpstr>
      <vt:lpstr>Graph</vt:lpstr>
      <vt:lpstr>Set</vt:lpstr>
      <vt:lpstr>Set</vt:lpstr>
      <vt:lpstr>Set</vt:lpstr>
      <vt:lpstr>Trie</vt:lpstr>
      <vt:lpstr>Trie</vt:lpstr>
      <vt:lpstr>Trie</vt:lpstr>
      <vt:lpstr>Funkcionalnosti </vt:lpstr>
      <vt:lpstr>Funkcionalnosti </vt:lpstr>
      <vt:lpstr>Funkcionalnosti</vt:lpstr>
      <vt:lpstr>Funkcionalnosti</vt:lpstr>
      <vt:lpstr>Funckcionalnosti</vt:lpstr>
      <vt:lpstr>Funkcionalnosti</vt:lpstr>
      <vt:lpstr>Funkcionalnosti</vt:lpstr>
      <vt:lpstr>Funkcionalnosti</vt:lpstr>
      <vt:lpstr>Funkcionalnosti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Bojan Vujic</dc:creator>
  <cp:lastModifiedBy>Bojan Vujic</cp:lastModifiedBy>
  <cp:revision>27</cp:revision>
  <dcterms:created xsi:type="dcterms:W3CDTF">2020-02-26T11:06:36Z</dcterms:created>
  <dcterms:modified xsi:type="dcterms:W3CDTF">2020-02-28T20:43:07Z</dcterms:modified>
</cp:coreProperties>
</file>