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303EC-0990-4090-82FD-D7E463A6BF8A}" v="4" dt="2024-11-27T14:14:0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철민 박" userId="e09d7cfdb129ed82" providerId="LiveId" clId="{45F303EC-0990-4090-82FD-D7E463A6BF8A}"/>
    <pc:docChg chg="undo custSel modSld">
      <pc:chgData name="철민 박" userId="e09d7cfdb129ed82" providerId="LiveId" clId="{45F303EC-0990-4090-82FD-D7E463A6BF8A}" dt="2024-11-27T14:14:40.447" v="29" actId="20577"/>
      <pc:docMkLst>
        <pc:docMk/>
      </pc:docMkLst>
      <pc:sldChg chg="modSp mod">
        <pc:chgData name="철민 박" userId="e09d7cfdb129ed82" providerId="LiveId" clId="{45F303EC-0990-4090-82FD-D7E463A6BF8A}" dt="2024-11-27T14:14:40.447" v="29" actId="20577"/>
        <pc:sldMkLst>
          <pc:docMk/>
          <pc:sldMk cId="3606221832" sldId="256"/>
        </pc:sldMkLst>
        <pc:spChg chg="mod">
          <ac:chgData name="철민 박" userId="e09d7cfdb129ed82" providerId="LiveId" clId="{45F303EC-0990-4090-82FD-D7E463A6BF8A}" dt="2024-11-27T14:14:40.447" v="29" actId="20577"/>
          <ac:spMkLst>
            <pc:docMk/>
            <pc:sldMk cId="3606221832" sldId="256"/>
            <ac:spMk id="6" creationId="{5045083B-EC19-5A21-FE2B-8B536D9EF8EE}"/>
          </ac:spMkLst>
        </pc:spChg>
        <pc:picChg chg="mod">
          <ac:chgData name="철민 박" userId="e09d7cfdb129ed82" providerId="LiveId" clId="{45F303EC-0990-4090-82FD-D7E463A6BF8A}" dt="2024-11-27T14:13:44.041" v="12" actId="14100"/>
          <ac:picMkLst>
            <pc:docMk/>
            <pc:sldMk cId="3606221832" sldId="256"/>
            <ac:picMk id="5" creationId="{4FBA2053-BBEB-6263-ACEC-FE429257E0FB}"/>
          </ac:picMkLst>
        </pc:picChg>
      </pc:sldChg>
      <pc:sldChg chg="modSp">
        <pc:chgData name="철민 박" userId="e09d7cfdb129ed82" providerId="LiveId" clId="{45F303EC-0990-4090-82FD-D7E463A6BF8A}" dt="2024-11-27T14:14:03.814" v="15" actId="1076"/>
        <pc:sldMkLst>
          <pc:docMk/>
          <pc:sldMk cId="1712898047" sldId="258"/>
        </pc:sldMkLst>
        <pc:picChg chg="mod">
          <ac:chgData name="철민 박" userId="e09d7cfdb129ed82" providerId="LiveId" clId="{45F303EC-0990-4090-82FD-D7E463A6BF8A}" dt="2024-11-27T14:14:03.814" v="15" actId="1076"/>
          <ac:picMkLst>
            <pc:docMk/>
            <pc:sldMk cId="1712898047" sldId="258"/>
            <ac:picMk id="1026" creationId="{3393FA8E-8734-CE31-3E0D-646B97CB40B2}"/>
          </ac:picMkLst>
        </pc:picChg>
      </pc:sldChg>
    </pc:docChg>
  </pc:docChgLst>
  <pc:docChgLst>
    <pc:chgData name="철민 박" userId="e09d7cfdb129ed82" providerId="LiveId" clId="{5C90B077-32A9-4CF2-ACA2-AD73A3A1CB35}"/>
    <pc:docChg chg="undo custSel addSld modSld">
      <pc:chgData name="철민 박" userId="e09d7cfdb129ed82" providerId="LiveId" clId="{5C90B077-32A9-4CF2-ACA2-AD73A3A1CB35}" dt="2024-10-20T15:39:12.455" v="210" actId="478"/>
      <pc:docMkLst>
        <pc:docMk/>
      </pc:docMkLst>
      <pc:sldChg chg="addSp delSp modSp add mod">
        <pc:chgData name="철민 박" userId="e09d7cfdb129ed82" providerId="LiveId" clId="{5C90B077-32A9-4CF2-ACA2-AD73A3A1CB35}" dt="2024-10-20T15:39:12.455" v="210" actId="478"/>
        <pc:sldMkLst>
          <pc:docMk/>
          <pc:sldMk cId="1712898047" sldId="258"/>
        </pc:sldMkLst>
        <pc:spChg chg="add del mod">
          <ac:chgData name="철민 박" userId="e09d7cfdb129ed82" providerId="LiveId" clId="{5C90B077-32A9-4CF2-ACA2-AD73A3A1CB35}" dt="2024-10-20T15:38:23.079" v="193" actId="478"/>
          <ac:spMkLst>
            <pc:docMk/>
            <pc:sldMk cId="1712898047" sldId="258"/>
            <ac:spMk id="5" creationId="{53A4F7E8-07CA-124C-2228-D88FC62DAF99}"/>
          </ac:spMkLst>
        </pc:spChg>
        <pc:spChg chg="del mod">
          <ac:chgData name="철민 박" userId="e09d7cfdb129ed82" providerId="LiveId" clId="{5C90B077-32A9-4CF2-ACA2-AD73A3A1CB35}" dt="2024-10-20T15:35:22.358" v="5" actId="478"/>
          <ac:spMkLst>
            <pc:docMk/>
            <pc:sldMk cId="1712898047" sldId="258"/>
            <ac:spMk id="6" creationId="{F0588EE3-607F-9CCF-A97C-8057270389CF}"/>
          </ac:spMkLst>
        </pc:spChg>
        <pc:spChg chg="add del mod">
          <ac:chgData name="철민 박" userId="e09d7cfdb129ed82" providerId="LiveId" clId="{5C90B077-32A9-4CF2-ACA2-AD73A3A1CB35}" dt="2024-10-20T15:38:23.079" v="193" actId="478"/>
          <ac:spMkLst>
            <pc:docMk/>
            <pc:sldMk cId="1712898047" sldId="258"/>
            <ac:spMk id="7" creationId="{12EE189F-77DC-3C1F-D2C6-58A735B4402E}"/>
          </ac:spMkLst>
        </pc:spChg>
        <pc:spChg chg="add del mod">
          <ac:chgData name="철민 박" userId="e09d7cfdb129ed82" providerId="LiveId" clId="{5C90B077-32A9-4CF2-ACA2-AD73A3A1CB35}" dt="2024-10-20T15:38:23.079" v="193" actId="478"/>
          <ac:spMkLst>
            <pc:docMk/>
            <pc:sldMk cId="1712898047" sldId="258"/>
            <ac:spMk id="8" creationId="{81533135-E80C-949F-922E-E8BD55CEC3DB}"/>
          </ac:spMkLst>
        </pc:spChg>
        <pc:picChg chg="del mod">
          <ac:chgData name="철민 박" userId="e09d7cfdb129ed82" providerId="LiveId" clId="{5C90B077-32A9-4CF2-ACA2-AD73A3A1CB35}" dt="2024-10-20T15:35:22.358" v="5" actId="478"/>
          <ac:picMkLst>
            <pc:docMk/>
            <pc:sldMk cId="1712898047" sldId="258"/>
            <ac:picMk id="3" creationId="{33417B58-15C3-B679-EE4F-AA111B22803B}"/>
          </ac:picMkLst>
        </pc:picChg>
        <pc:picChg chg="add del mod">
          <ac:chgData name="철민 박" userId="e09d7cfdb129ed82" providerId="LiveId" clId="{5C90B077-32A9-4CF2-ACA2-AD73A3A1CB35}" dt="2024-10-20T15:38:23.079" v="193" actId="478"/>
          <ac:picMkLst>
            <pc:docMk/>
            <pc:sldMk cId="1712898047" sldId="258"/>
            <ac:picMk id="4" creationId="{C9BCFAFF-D28F-40D1-A0CF-2A42D31EAEA0}"/>
          </ac:picMkLst>
        </pc:picChg>
        <pc:picChg chg="add del mod">
          <ac:chgData name="철민 박" userId="e09d7cfdb129ed82" providerId="LiveId" clId="{5C90B077-32A9-4CF2-ACA2-AD73A3A1CB35}" dt="2024-10-20T15:39:12.455" v="210" actId="478"/>
          <ac:picMkLst>
            <pc:docMk/>
            <pc:sldMk cId="1712898047" sldId="258"/>
            <ac:picMk id="10" creationId="{3DB89884-1CC8-1A34-FDF8-CA47C50A1FB9}"/>
          </ac:picMkLst>
        </pc:picChg>
        <pc:picChg chg="add mod">
          <ac:chgData name="철민 박" userId="e09d7cfdb129ed82" providerId="LiveId" clId="{5C90B077-32A9-4CF2-ACA2-AD73A3A1CB35}" dt="2024-10-20T15:38:52.615" v="198" actId="1076"/>
          <ac:picMkLst>
            <pc:docMk/>
            <pc:sldMk cId="1712898047" sldId="258"/>
            <ac:picMk id="1026" creationId="{3393FA8E-8734-CE31-3E0D-646B97CB40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6C201-53FE-E9C4-BB2B-ED14E567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7F520-2DD6-EE66-6FA2-6283AF5C5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D7CAF-1D79-9412-6B6D-A1D075A2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A864A-5308-D95D-F2EF-0B1A024B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E4CE-A92A-B556-F879-43979E79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07410-77E0-BC33-A024-B990FB68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C846D-9F29-D6EB-8DCD-D30E67612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D66586-09C8-93A2-16CE-B6DCD446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A823B-1907-CA52-0696-8DFBFCF3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7D2D9-12D7-9964-F211-4175CDD6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B4CBF0-7693-3BC0-1D89-265F8C920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C9B8EA-02A2-09E8-3C02-8EDAF766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5ED96-8CCE-84E2-03A5-2664ACF6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43D05-0935-92E0-AE6B-34C6E6F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C1991-798F-861D-4032-87A00AE3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5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475BB-B5E3-C778-C225-9E5F078D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C0DDB-EB75-4C9E-492C-8FF2E23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F0BDE-B3F4-3614-EF06-B689DA1E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887A8-2A03-0D76-035F-38216ECE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30C90-9C79-F743-E2E2-0284E7F1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6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4048C-413B-0C50-538C-BA1BF859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AFEEC-038A-3E9F-6175-7D27F84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788F1-B9B7-F0BF-02E7-1D4F6DC9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415E3-2AC5-796D-33CC-F87B10FD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48A05-4195-77D9-F0D5-A6C8DC9F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A651C-E617-4191-4551-58631C37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54FB4-81CE-22A3-A55F-5F3E2ACC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7CAD9E-12EF-7943-80B9-6AF378CA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123B7-7216-7D10-0595-6621E7CC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19B1B-BB25-C8FF-5B8D-9505594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6D7E5-9246-6D91-7114-6BBE6895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1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41AA9-AEB3-B70A-1151-37EBE037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79975-074F-EEC2-3C0C-AA194157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01415-9C30-3511-A8EA-E7474E38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85ABF0-416F-D1F1-79CA-D2D38A988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9AA30-C59D-121F-9A4F-3FD68FA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357F2-CFA5-B564-A9FB-7EA5D29A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442E5F-2C85-0752-6B6F-B8C44716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0519F-FD5A-97C4-FC70-58588DD2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D121-2E6A-C1A6-4757-5086B2B0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0D5440-B429-8798-5E8C-4EA122F8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B0811-3087-C738-60DE-17BFAF07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F5C26-3624-9931-C178-0631F136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27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11FF5-BBD6-A6A0-474E-D086658A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12599B-91DD-3862-9665-4764D0F2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476B2-955C-A6F5-78F6-FC8CB298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8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8CC8-CA14-74FF-CF0E-32786864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7B3C6-8840-3142-1B5C-78F392CA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02970-B1A2-4588-8FF9-BD8A2108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96EF4-253E-8116-952A-C31AB8EC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2BFA6-06C7-FA32-F74F-4F3B75E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0E24-FD12-1EC3-F4AB-7A6A9B27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1C0B8-062A-4B1E-806B-62A9D4A6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E0AFA6-9E73-7181-0762-9598505A3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AD4F3-509D-BF8E-54CA-01D202454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77FB9-F207-0E30-8FAD-5ED85A08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050D2-F83E-A277-CF36-F1E27C3C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23970-8D22-6F9B-F77C-AD0E4EA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FC8567-1DC9-CDC1-1D64-0D3BE96E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48E5C-1935-67C9-9530-937B9233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92206-40A1-D513-BBA1-329DDF0F3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C8C8-2698-4DC1-AB38-98E7CC8CD707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0D140-13F6-9F1D-B696-846E0B2DF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E11DE-0031-AE45-FBF9-0C1CDB7A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4EAF-B2B4-4CD7-B3F6-7663E5DF8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BA2053-BBEB-6263-ACEC-FE429257E0F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7" y="2289113"/>
            <a:ext cx="11430000" cy="14287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45083B-EC19-5A21-FE2B-8B536D9EF8EE}"/>
              </a:ext>
            </a:extLst>
          </p:cNvPr>
          <p:cNvSpPr>
            <a:spLocks/>
          </p:cNvSpPr>
          <p:nvPr/>
        </p:nvSpPr>
        <p:spPr>
          <a:xfrm>
            <a:off x="253497" y="2289112"/>
            <a:ext cx="11430000" cy="14287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1200px * 150px</a:t>
            </a:r>
            <a:endParaRPr lang="en-US" altLang="ko-KR" sz="2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2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AF50A1-A6A7-0A16-BFA3-708CB8DA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1524000"/>
            <a:ext cx="2540000" cy="381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045083B-EC19-5A21-FE2B-8B536D9EF8EE}"/>
              </a:ext>
            </a:extLst>
          </p:cNvPr>
          <p:cNvSpPr/>
          <p:nvPr/>
        </p:nvSpPr>
        <p:spPr>
          <a:xfrm>
            <a:off x="4826000" y="1524000"/>
            <a:ext cx="2540000" cy="381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콘솔 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PW355</a:t>
            </a: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이걸 도대체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왜들 그렇게</a:t>
            </a:r>
            <a:endParaRPr lang="en-US" altLang="ko-KR" sz="20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쓰는 거야</a:t>
            </a:r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?</a:t>
            </a:r>
            <a:endParaRPr lang="en-US" altLang="ko-KR" sz="2800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BF2C-1C4E-A0C4-5D2A-68BD43F4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93FA8E-8734-CE31-3E0D-646B97CB40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9309"/>
            <a:ext cx="11430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9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철민 박</dc:creator>
  <cp:lastModifiedBy>철민 박</cp:lastModifiedBy>
  <cp:revision>1</cp:revision>
  <dcterms:created xsi:type="dcterms:W3CDTF">2024-10-16T12:54:22Z</dcterms:created>
  <dcterms:modified xsi:type="dcterms:W3CDTF">2024-11-27T14:14:48Z</dcterms:modified>
</cp:coreProperties>
</file>