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90B077-32A9-4CF2-ACA2-AD73A3A1CB35}" v="25" dt="2024-10-20T15:38:56.2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>
        <p:scale>
          <a:sx n="100" d="100"/>
          <a:sy n="100" d="100"/>
        </p:scale>
        <p:origin x="15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철민 박" userId="e09d7cfdb129ed82" providerId="LiveId" clId="{5C90B077-32A9-4CF2-ACA2-AD73A3A1CB35}"/>
    <pc:docChg chg="undo custSel addSld modSld">
      <pc:chgData name="철민 박" userId="e09d7cfdb129ed82" providerId="LiveId" clId="{5C90B077-32A9-4CF2-ACA2-AD73A3A1CB35}" dt="2024-10-20T15:39:12.455" v="210" actId="478"/>
      <pc:docMkLst>
        <pc:docMk/>
      </pc:docMkLst>
      <pc:sldChg chg="addSp delSp modSp add mod">
        <pc:chgData name="철민 박" userId="e09d7cfdb129ed82" providerId="LiveId" clId="{5C90B077-32A9-4CF2-ACA2-AD73A3A1CB35}" dt="2024-10-20T15:39:12.455" v="210" actId="478"/>
        <pc:sldMkLst>
          <pc:docMk/>
          <pc:sldMk cId="1712898047" sldId="258"/>
        </pc:sldMkLst>
        <pc:spChg chg="add del mod">
          <ac:chgData name="철민 박" userId="e09d7cfdb129ed82" providerId="LiveId" clId="{5C90B077-32A9-4CF2-ACA2-AD73A3A1CB35}" dt="2024-10-20T15:38:23.079" v="193" actId="478"/>
          <ac:spMkLst>
            <pc:docMk/>
            <pc:sldMk cId="1712898047" sldId="258"/>
            <ac:spMk id="5" creationId="{53A4F7E8-07CA-124C-2228-D88FC62DAF99}"/>
          </ac:spMkLst>
        </pc:spChg>
        <pc:spChg chg="del mod">
          <ac:chgData name="철민 박" userId="e09d7cfdb129ed82" providerId="LiveId" clId="{5C90B077-32A9-4CF2-ACA2-AD73A3A1CB35}" dt="2024-10-20T15:35:22.358" v="5" actId="478"/>
          <ac:spMkLst>
            <pc:docMk/>
            <pc:sldMk cId="1712898047" sldId="258"/>
            <ac:spMk id="6" creationId="{F0588EE3-607F-9CCF-A97C-8057270389CF}"/>
          </ac:spMkLst>
        </pc:spChg>
        <pc:spChg chg="add del mod">
          <ac:chgData name="철민 박" userId="e09d7cfdb129ed82" providerId="LiveId" clId="{5C90B077-32A9-4CF2-ACA2-AD73A3A1CB35}" dt="2024-10-20T15:38:23.079" v="193" actId="478"/>
          <ac:spMkLst>
            <pc:docMk/>
            <pc:sldMk cId="1712898047" sldId="258"/>
            <ac:spMk id="7" creationId="{12EE189F-77DC-3C1F-D2C6-58A735B4402E}"/>
          </ac:spMkLst>
        </pc:spChg>
        <pc:spChg chg="add del mod">
          <ac:chgData name="철민 박" userId="e09d7cfdb129ed82" providerId="LiveId" clId="{5C90B077-32A9-4CF2-ACA2-AD73A3A1CB35}" dt="2024-10-20T15:38:23.079" v="193" actId="478"/>
          <ac:spMkLst>
            <pc:docMk/>
            <pc:sldMk cId="1712898047" sldId="258"/>
            <ac:spMk id="8" creationId="{81533135-E80C-949F-922E-E8BD55CEC3DB}"/>
          </ac:spMkLst>
        </pc:spChg>
        <pc:picChg chg="del mod">
          <ac:chgData name="철민 박" userId="e09d7cfdb129ed82" providerId="LiveId" clId="{5C90B077-32A9-4CF2-ACA2-AD73A3A1CB35}" dt="2024-10-20T15:35:22.358" v="5" actId="478"/>
          <ac:picMkLst>
            <pc:docMk/>
            <pc:sldMk cId="1712898047" sldId="258"/>
            <ac:picMk id="3" creationId="{33417B58-15C3-B679-EE4F-AA111B22803B}"/>
          </ac:picMkLst>
        </pc:picChg>
        <pc:picChg chg="add del mod">
          <ac:chgData name="철민 박" userId="e09d7cfdb129ed82" providerId="LiveId" clId="{5C90B077-32A9-4CF2-ACA2-AD73A3A1CB35}" dt="2024-10-20T15:38:23.079" v="193" actId="478"/>
          <ac:picMkLst>
            <pc:docMk/>
            <pc:sldMk cId="1712898047" sldId="258"/>
            <ac:picMk id="4" creationId="{C9BCFAFF-D28F-40D1-A0CF-2A42D31EAEA0}"/>
          </ac:picMkLst>
        </pc:picChg>
        <pc:picChg chg="add del mod">
          <ac:chgData name="철민 박" userId="e09d7cfdb129ed82" providerId="LiveId" clId="{5C90B077-32A9-4CF2-ACA2-AD73A3A1CB35}" dt="2024-10-20T15:39:12.455" v="210" actId="478"/>
          <ac:picMkLst>
            <pc:docMk/>
            <pc:sldMk cId="1712898047" sldId="258"/>
            <ac:picMk id="10" creationId="{3DB89884-1CC8-1A34-FDF8-CA47C50A1FB9}"/>
          </ac:picMkLst>
        </pc:picChg>
        <pc:picChg chg="add mod">
          <ac:chgData name="철민 박" userId="e09d7cfdb129ed82" providerId="LiveId" clId="{5C90B077-32A9-4CF2-ACA2-AD73A3A1CB35}" dt="2024-10-20T15:38:52.615" v="198" actId="1076"/>
          <ac:picMkLst>
            <pc:docMk/>
            <pc:sldMk cId="1712898047" sldId="258"/>
            <ac:picMk id="1026" creationId="{3393FA8E-8734-CE31-3E0D-646B97CB40B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6C201-53FE-E9C4-BB2B-ED14E5679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07F520-2DD6-EE66-6FA2-6283AF5C5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5D7CAF-1D79-9412-6B6D-A1D075A2E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C8C8-2698-4DC1-AB38-98E7CC8CD707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1A864A-5308-D95D-F2EF-0B1A024B7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80E4CE-A92A-B556-F879-43979E79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4EAF-B2B4-4CD7-B3F6-7663E5DF8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531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07410-77E0-BC33-A024-B990FB68F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1C846D-9F29-D6EB-8DCD-D30E67612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D66586-09C8-93A2-16CE-B6DCD446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C8C8-2698-4DC1-AB38-98E7CC8CD707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DA823B-1907-CA52-0696-8DFBFCF3E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F7D2D9-12D7-9964-F211-4175CDD68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4EAF-B2B4-4CD7-B3F6-7663E5DF8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96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B4CBF0-7693-3BC0-1D89-265F8C9208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C9B8EA-02A2-09E8-3C02-8EDAF7660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75ED96-8CCE-84E2-03A5-2664ACF61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C8C8-2698-4DC1-AB38-98E7CC8CD707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643D05-0935-92E0-AE6B-34C6E6FA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2C1991-798F-861D-4032-87A00AE3B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4EAF-B2B4-4CD7-B3F6-7663E5DF8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55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475BB-B5E3-C778-C225-9E5F078DA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AC0DDB-EB75-4C9E-492C-8FF2E239E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4F0BDE-B3F4-3614-EF06-B689DA1E0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C8C8-2698-4DC1-AB38-98E7CC8CD707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D887A8-2A03-0D76-035F-38216ECE8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430C90-9C79-F743-E2E2-0284E7F1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4EAF-B2B4-4CD7-B3F6-7663E5DF8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768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4048C-413B-0C50-538C-BA1BF859E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BAFEEC-038A-3E9F-6175-7D27F8463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0788F1-B9B7-F0BF-02E7-1D4F6DC9B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C8C8-2698-4DC1-AB38-98E7CC8CD707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D415E3-2AC5-796D-33CC-F87B10FDC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848A05-4195-77D9-F0D5-A6C8DC9F8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4EAF-B2B4-4CD7-B3F6-7663E5DF8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042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A651C-E617-4191-4551-58631C37C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954FB4-81CE-22A3-A55F-5F3E2ACCA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7CAD9E-12EF-7943-80B9-6AF378CA6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D123B7-7216-7D10-0595-6621E7CC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C8C8-2698-4DC1-AB38-98E7CC8CD707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019B1B-BB25-C8FF-5B8D-95055943C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B6D7E5-9246-6D91-7114-6BBE6895A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4EAF-B2B4-4CD7-B3F6-7663E5DF8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31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41AA9-AEB3-B70A-1151-37EBE037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879975-074F-EEC2-3C0C-AA1941570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101415-9C30-3511-A8EA-E7474E385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85ABF0-416F-D1F1-79CA-D2D38A988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D9AA30-C59D-121F-9A4F-3FD68FA3A8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C357F2-CFA5-B564-A9FB-7EA5D29A6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C8C8-2698-4DC1-AB38-98E7CC8CD707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442E5F-2C85-0752-6B6F-B8C447168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20519F-FD5A-97C4-FC70-58588DD26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4EAF-B2B4-4CD7-B3F6-7663E5DF8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23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DD121-2E6A-C1A6-4757-5086B2B0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0D5440-B429-8798-5E8C-4EA122F80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C8C8-2698-4DC1-AB38-98E7CC8CD707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BB0811-3087-C738-60DE-17BFAF076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FF5C26-3624-9931-C178-0631F1360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4EAF-B2B4-4CD7-B3F6-7663E5DF8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27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B11FF5-BBD6-A6A0-474E-D086658A1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C8C8-2698-4DC1-AB38-98E7CC8CD707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12599B-91DD-3862-9665-4764D0F2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4476B2-955C-A6F5-78F6-FC8CB2982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4EAF-B2B4-4CD7-B3F6-7663E5DF8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38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58CC8-CA14-74FF-CF0E-327868645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97B3C6-8840-3142-1B5C-78F392CA8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102970-B1A2-4588-8FF9-BD8A21088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196EF4-253E-8116-952A-C31AB8EC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C8C8-2698-4DC1-AB38-98E7CC8CD707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D2BFA6-06C7-FA32-F74F-4F3B75E6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CA0E24-FD12-1EC3-F4AB-7A6A9B27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4EAF-B2B4-4CD7-B3F6-7663E5DF8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84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1C0B8-062A-4B1E-806B-62A9D4A6D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E0AFA6-9E73-7181-0762-9598505A3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EAD4F3-509D-BF8E-54CA-01D202454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977FB9-F207-0E30-8FAD-5ED85A08B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C8C8-2698-4DC1-AB38-98E7CC8CD707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1050D2-F83E-A277-CF36-F1E27C3CD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D23970-8D22-6F9B-F77C-AD0E4EAE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4EAF-B2B4-4CD7-B3F6-7663E5DF8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753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FC8567-1DC9-CDC1-1D64-0D3BE96E1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548E5C-1935-67C9-9530-937B92337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592206-40A1-D513-BBA1-329DDF0F3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8C8C8-2698-4DC1-AB38-98E7CC8CD707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A0D140-13F6-9F1D-B696-846E0B2DF2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EE11DE-0031-AE45-FBF9-0C1CDB7A7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F4EAF-B2B4-4CD7-B3F6-7663E5DF8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76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FBA2053-BBEB-6263-ACEC-FE429257E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2714625"/>
            <a:ext cx="9525000" cy="14287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045083B-EC19-5A21-FE2B-8B536D9EF8EE}"/>
              </a:ext>
            </a:extLst>
          </p:cNvPr>
          <p:cNvSpPr/>
          <p:nvPr/>
        </p:nvSpPr>
        <p:spPr>
          <a:xfrm>
            <a:off x="1333500" y="2714625"/>
            <a:ext cx="9525000" cy="142875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궁서" panose="02030600000101010101" pitchFamily="18" charset="-127"/>
                <a:ea typeface="궁서" panose="02030600000101010101" pitchFamily="18" charset="-127"/>
              </a:rPr>
              <a:t>아름다운 곳</a:t>
            </a:r>
            <a:r>
              <a:rPr lang="en-US" altLang="ko-KR" sz="2000" dirty="0">
                <a:latin typeface="궁서" panose="02030600000101010101" pitchFamily="18" charset="-127"/>
                <a:ea typeface="궁서" panose="02030600000101010101" pitchFamily="18" charset="-127"/>
              </a:rPr>
              <a:t>, </a:t>
            </a:r>
            <a:r>
              <a:rPr lang="ko-KR" altLang="en-US" sz="2000" dirty="0">
                <a:latin typeface="궁서" panose="02030600000101010101" pitchFamily="18" charset="-127"/>
                <a:ea typeface="궁서" panose="02030600000101010101" pitchFamily="18" charset="-127"/>
              </a:rPr>
              <a:t>편안한 휴식</a:t>
            </a:r>
            <a:endParaRPr lang="en-US" altLang="ko-KR" sz="2000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algn="ctr"/>
            <a:r>
              <a:rPr lang="ko-KR" altLang="en-US" sz="2800" b="1" dirty="0">
                <a:solidFill>
                  <a:srgbClr val="FFC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광화문 </a:t>
            </a:r>
            <a:r>
              <a:rPr lang="ko-KR" altLang="en-US" sz="2800" b="1" dirty="0" err="1">
                <a:solidFill>
                  <a:srgbClr val="FFC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포시즌스</a:t>
            </a:r>
            <a:r>
              <a:rPr lang="ko-KR" altLang="en-US" sz="2800" b="1" dirty="0">
                <a:solidFill>
                  <a:srgbClr val="FFC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 호텔 </a:t>
            </a:r>
            <a:r>
              <a:rPr lang="ko-KR" altLang="en-US" sz="2800" dirty="0">
                <a:latin typeface="궁서" panose="02030600000101010101" pitchFamily="18" charset="-127"/>
                <a:ea typeface="궁서" panose="02030600000101010101" pitchFamily="18" charset="-127"/>
              </a:rPr>
              <a:t>특별 프로모션</a:t>
            </a:r>
            <a:endParaRPr lang="en-US" altLang="ko-KR" sz="2800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6221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FAF50A1-A6A7-0A16-BFA3-708CB8DA4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0" y="1524000"/>
            <a:ext cx="2540000" cy="3810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045083B-EC19-5A21-FE2B-8B536D9EF8EE}"/>
              </a:ext>
            </a:extLst>
          </p:cNvPr>
          <p:cNvSpPr/>
          <p:nvPr/>
        </p:nvSpPr>
        <p:spPr>
          <a:xfrm>
            <a:off x="4826000" y="1524000"/>
            <a:ext cx="2540000" cy="3810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궁서" panose="02030600000101010101" pitchFamily="18" charset="-127"/>
                <a:ea typeface="궁서" panose="02030600000101010101" pitchFamily="18" charset="-127"/>
              </a:rPr>
              <a:t>콘솔 </a:t>
            </a:r>
            <a:r>
              <a:rPr lang="en-US" altLang="ko-KR" sz="2000" dirty="0">
                <a:latin typeface="궁서" panose="02030600000101010101" pitchFamily="18" charset="-127"/>
                <a:ea typeface="궁서" panose="02030600000101010101" pitchFamily="18" charset="-127"/>
              </a:rPr>
              <a:t>PW355</a:t>
            </a:r>
          </a:p>
          <a:p>
            <a:pPr algn="ctr"/>
            <a:endParaRPr lang="en-US" altLang="ko-KR" sz="2000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algn="ctr"/>
            <a:endParaRPr lang="en-US" altLang="ko-KR" sz="2000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algn="ctr"/>
            <a:endParaRPr lang="en-US" altLang="ko-KR" sz="2000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algn="ctr"/>
            <a:endParaRPr lang="en-US" altLang="ko-KR" sz="2000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algn="ctr"/>
            <a:endParaRPr lang="en-US" altLang="ko-KR" sz="2000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algn="ctr"/>
            <a:endParaRPr lang="en-US" altLang="ko-KR" sz="2000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algn="ctr"/>
            <a:r>
              <a:rPr lang="ko-KR" altLang="en-US" sz="2000" dirty="0">
                <a:latin typeface="궁서" panose="02030600000101010101" pitchFamily="18" charset="-127"/>
                <a:ea typeface="궁서" panose="02030600000101010101" pitchFamily="18" charset="-127"/>
              </a:rPr>
              <a:t>이걸 도대체</a:t>
            </a:r>
            <a:endParaRPr lang="en-US" altLang="ko-KR" sz="2000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algn="ctr"/>
            <a:r>
              <a:rPr lang="ko-KR" altLang="en-US" sz="2000" dirty="0">
                <a:latin typeface="궁서" panose="02030600000101010101" pitchFamily="18" charset="-127"/>
                <a:ea typeface="궁서" panose="02030600000101010101" pitchFamily="18" charset="-127"/>
              </a:rPr>
              <a:t>왜들 그렇게</a:t>
            </a:r>
            <a:endParaRPr lang="en-US" altLang="ko-KR" sz="2000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algn="ctr"/>
            <a:r>
              <a:rPr lang="ko-KR" altLang="en-US" sz="2000" dirty="0">
                <a:latin typeface="궁서" panose="02030600000101010101" pitchFamily="18" charset="-127"/>
                <a:ea typeface="궁서" panose="02030600000101010101" pitchFamily="18" charset="-127"/>
              </a:rPr>
              <a:t>쓰는 거야</a:t>
            </a:r>
            <a:r>
              <a:rPr lang="en-US" altLang="ko-KR" sz="2000" dirty="0">
                <a:latin typeface="궁서" panose="02030600000101010101" pitchFamily="18" charset="-127"/>
                <a:ea typeface="궁서" panose="02030600000101010101" pitchFamily="18" charset="-127"/>
              </a:rPr>
              <a:t>?</a:t>
            </a:r>
            <a:endParaRPr lang="en-US" altLang="ko-KR" sz="2800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350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ABF2C-1C4E-A0C4-5D2A-68BD43F48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393FA8E-8734-CE31-3E0D-646B97CB40B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19" y="2629600"/>
            <a:ext cx="952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898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</Words>
  <Application>Microsoft Office PowerPoint</Application>
  <PresentationFormat>와이드스크린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궁서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철민 박</dc:creator>
  <cp:lastModifiedBy>철민 박</cp:lastModifiedBy>
  <cp:revision>1</cp:revision>
  <dcterms:created xsi:type="dcterms:W3CDTF">2024-10-16T12:54:22Z</dcterms:created>
  <dcterms:modified xsi:type="dcterms:W3CDTF">2024-10-20T15:39:20Z</dcterms:modified>
</cp:coreProperties>
</file>