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17"/>
    <p:restoredTop sz="94689"/>
  </p:normalViewPr>
  <p:slideViewPr>
    <p:cSldViewPr snapToGrid="0" snapToObjects="1">
      <p:cViewPr>
        <p:scale>
          <a:sx n="180" d="100"/>
          <a:sy n="180" d="100"/>
        </p:scale>
        <p:origin x="1808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B57-6484-294F-A196-B43B97CE805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791-1837-5742-9A05-BB51B991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B57-6484-294F-A196-B43B97CE805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791-1837-5742-9A05-BB51B991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B57-6484-294F-A196-B43B97CE805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791-1837-5742-9A05-BB51B991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4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B57-6484-294F-A196-B43B97CE805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791-1837-5742-9A05-BB51B991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B57-6484-294F-A196-B43B97CE805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791-1837-5742-9A05-BB51B991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3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B57-6484-294F-A196-B43B97CE805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791-1837-5742-9A05-BB51B991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B57-6484-294F-A196-B43B97CE805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791-1837-5742-9A05-BB51B991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1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B57-6484-294F-A196-B43B97CE805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791-1837-5742-9A05-BB51B991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B57-6484-294F-A196-B43B97CE805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791-1837-5742-9A05-BB51B991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B57-6484-294F-A196-B43B97CE805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791-1837-5742-9A05-BB51B991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3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64B57-6484-294F-A196-B43B97CE805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21791-1837-5742-9A05-BB51B991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3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4B57-6484-294F-A196-B43B97CE8053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1791-1837-5742-9A05-BB51B9917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50FC87C4-58FC-1E48-AB18-97BFE9AFDBFB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3370598" y="491824"/>
            <a:ext cx="544575" cy="2031520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C70D3B-5872-8A49-B804-27817C757F56}"/>
                  </a:ext>
                </a:extLst>
              </p:cNvPr>
              <p:cNvSpPr txBox="1"/>
              <p:nvPr/>
            </p:nvSpPr>
            <p:spPr>
              <a:xfrm>
                <a:off x="1930462" y="2299047"/>
                <a:ext cx="1393329" cy="458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Nuclear form factors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sz="105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C70D3B-5872-8A49-B804-27817C757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62" y="2299047"/>
                <a:ext cx="1393329" cy="458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132FE-9BB8-8549-B467-A52E436A699A}"/>
                  </a:ext>
                </a:extLst>
              </p:cNvPr>
              <p:cNvSpPr txBox="1"/>
              <p:nvPr/>
            </p:nvSpPr>
            <p:spPr>
              <a:xfrm>
                <a:off x="160818" y="2139006"/>
                <a:ext cx="1393330" cy="6177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Dark matter response </a:t>
                </a:r>
              </a:p>
              <a:p>
                <a:r>
                  <a:rPr lang="en-US" sz="1050" dirty="0"/>
                  <a:t>functions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sz="105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5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132FE-9BB8-8549-B467-A52E436A6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18" y="2139006"/>
                <a:ext cx="1393330" cy="617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E657E3-5477-814B-B9B2-827FFF79C476}"/>
                  </a:ext>
                </a:extLst>
              </p:cNvPr>
              <p:cNvSpPr txBox="1"/>
              <p:nvPr/>
            </p:nvSpPr>
            <p:spPr>
              <a:xfrm>
                <a:off x="252027" y="1652811"/>
                <a:ext cx="1210909" cy="25449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EFT coefficients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endParaRPr lang="en-US" sz="105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E657E3-5477-814B-B9B2-827FFF79C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27" y="1652811"/>
                <a:ext cx="1210909" cy="254493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AA9B98-14DA-3442-A0F5-FB4CD39DBA8A}"/>
              </a:ext>
            </a:extLst>
          </p:cNvPr>
          <p:cNvSpPr txBox="1"/>
          <p:nvPr/>
        </p:nvSpPr>
        <p:spPr>
          <a:xfrm>
            <a:off x="3771704" y="2630100"/>
            <a:ext cx="1670851" cy="2539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[6] Nuclear form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25B45-FBF2-414E-8832-E1C2A6D23888}"/>
                  </a:ext>
                </a:extLst>
              </p:cNvPr>
              <p:cNvSpPr txBox="1"/>
              <p:nvPr/>
            </p:nvSpPr>
            <p:spPr>
              <a:xfrm>
                <a:off x="981039" y="3069396"/>
                <a:ext cx="1521570" cy="411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Transition probability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25B45-FBF2-414E-8832-E1C2A6D23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39" y="3069396"/>
                <a:ext cx="1521570" cy="4117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3C4A18-ED3B-6741-9074-C1A61B93383E}"/>
                  </a:ext>
                </a:extLst>
              </p:cNvPr>
              <p:cNvSpPr txBox="1"/>
              <p:nvPr/>
            </p:nvSpPr>
            <p:spPr>
              <a:xfrm>
                <a:off x="985371" y="3744436"/>
                <a:ext cx="1521570" cy="7487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Differential cross section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sz="105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3C4A18-ED3B-6741-9074-C1A61B933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71" y="3744436"/>
                <a:ext cx="1521570" cy="748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A5D204-38E2-E74E-81DB-49BCC3498025}"/>
                  </a:ext>
                </a:extLst>
              </p:cNvPr>
              <p:cNvSpPr txBox="1"/>
              <p:nvPr/>
            </p:nvSpPr>
            <p:spPr>
              <a:xfrm>
                <a:off x="1788273" y="4836042"/>
                <a:ext cx="1521570" cy="581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Differential event rate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  <m:r>
                        <a:rPr lang="en-US" sz="105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A5D204-38E2-E74E-81DB-49BCC3498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273" y="4836042"/>
                <a:ext cx="1521570" cy="5819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3A5DD42-C53A-0F4B-8B96-B8B865B71FDE}"/>
              </a:ext>
            </a:extLst>
          </p:cNvPr>
          <p:cNvSpPr txBox="1"/>
          <p:nvPr/>
        </p:nvSpPr>
        <p:spPr>
          <a:xfrm>
            <a:off x="3761365" y="5005202"/>
            <a:ext cx="1691528" cy="4117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[1] Differential event rate spectra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2017C-1F49-C04B-9FA8-399B86A8402F}"/>
              </a:ext>
            </a:extLst>
          </p:cNvPr>
          <p:cNvSpPr txBox="1"/>
          <p:nvPr/>
        </p:nvSpPr>
        <p:spPr>
          <a:xfrm>
            <a:off x="3771704" y="4255786"/>
            <a:ext cx="1691528" cy="411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[2] Differential cross     section velocity curve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903BFC-0236-0646-995C-73397B7A51B9}"/>
              </a:ext>
            </a:extLst>
          </p:cNvPr>
          <p:cNvSpPr txBox="1"/>
          <p:nvPr/>
        </p:nvSpPr>
        <p:spPr>
          <a:xfrm>
            <a:off x="3771704" y="3527407"/>
            <a:ext cx="1691528" cy="4117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[3] Transition probability         velocity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BE1DFE-213D-9649-BA89-271D751E66C7}"/>
                  </a:ext>
                </a:extLst>
              </p:cNvPr>
              <p:cNvSpPr txBox="1"/>
              <p:nvPr/>
            </p:nvSpPr>
            <p:spPr>
              <a:xfrm>
                <a:off x="1844573" y="4634"/>
                <a:ext cx="1927131" cy="122341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050" u="sng" dirty="0"/>
                  <a:t>CLI Input:</a:t>
                </a:r>
              </a:p>
              <a:p>
                <a:r>
                  <a:rPr lang="en-US" sz="1050" dirty="0"/>
                  <a:t>Compute option [x]</a:t>
                </a:r>
              </a:p>
              <a:p>
                <a:r>
                  <a:rPr lang="en-US" sz="1050" dirty="0"/>
                  <a:t>Z</a:t>
                </a:r>
              </a:p>
              <a:p>
                <a:r>
                  <a:rPr lang="en-US" sz="1050" dirty="0"/>
                  <a:t>N</a:t>
                </a:r>
              </a:p>
              <a:p>
                <a:r>
                  <a:rPr lang="en-US" sz="1050" dirty="0"/>
                  <a:t>Control filename</a:t>
                </a:r>
              </a:p>
              <a:p>
                <a:r>
                  <a:rPr lang="en-US" sz="1050" dirty="0"/>
                  <a:t>Nuclear density matrix filename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05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050" dirty="0"/>
                  <a:t>, </a:t>
                </a:r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050" dirty="0"/>
                  <a:t> options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BE1DFE-213D-9649-BA89-271D751E6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573" y="4634"/>
                <a:ext cx="1927131" cy="1223412"/>
              </a:xfrm>
              <a:prstGeom prst="rect">
                <a:avLst/>
              </a:prstGeom>
              <a:blipFill>
                <a:blip r:embed="rId8"/>
                <a:stretch>
                  <a:fillRect b="-20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EE7C19C-4C17-9240-9792-FDCBDF867C91}"/>
              </a:ext>
            </a:extLst>
          </p:cNvPr>
          <p:cNvSpPr txBox="1"/>
          <p:nvPr/>
        </p:nvSpPr>
        <p:spPr>
          <a:xfrm>
            <a:off x="35138" y="831077"/>
            <a:ext cx="1646605" cy="5715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u="sng" dirty="0"/>
              <a:t>Control file (.control):</a:t>
            </a:r>
          </a:p>
          <a:p>
            <a:r>
              <a:rPr lang="en-US" sz="1050" dirty="0"/>
              <a:t>EFT coefficients</a:t>
            </a:r>
          </a:p>
          <a:p>
            <a:r>
              <a:rPr lang="en-US" sz="1050" dirty="0"/>
              <a:t>List of optional parameters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93BC0-41C3-2542-8F95-9FAF6BD8DF1F}"/>
              </a:ext>
            </a:extLst>
          </p:cNvPr>
          <p:cNvSpPr txBox="1"/>
          <p:nvPr/>
        </p:nvSpPr>
        <p:spPr>
          <a:xfrm>
            <a:off x="2065113" y="1348371"/>
            <a:ext cx="1124026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Wigner functions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C5DB8-3B18-3648-BF98-C30DEB8EF445}"/>
              </a:ext>
            </a:extLst>
          </p:cNvPr>
          <p:cNvSpPr txBox="1"/>
          <p:nvPr/>
        </p:nvSpPr>
        <p:spPr>
          <a:xfrm>
            <a:off x="33507" y="4756428"/>
            <a:ext cx="1305165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Quadrature routines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45F943-95CA-A94F-8013-C47F4FE45273}"/>
              </a:ext>
            </a:extLst>
          </p:cNvPr>
          <p:cNvSpPr txBox="1"/>
          <p:nvPr/>
        </p:nvSpPr>
        <p:spPr>
          <a:xfrm>
            <a:off x="1554148" y="1654319"/>
            <a:ext cx="965329" cy="25391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CHG functions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802A4CC-FD65-2841-9DAB-BF47B5A63D93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rot="16200000" flipH="1">
            <a:off x="2278746" y="1950666"/>
            <a:ext cx="696760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85E656-FBF1-FC43-A409-23AF6BF2D9F7}"/>
              </a:ext>
            </a:extLst>
          </p:cNvPr>
          <p:cNvCxnSpPr>
            <a:cxnSpLocks/>
            <a:stCxn id="23" idx="3"/>
            <a:endCxn id="89" idx="2"/>
          </p:cNvCxnSpPr>
          <p:nvPr/>
        </p:nvCxnSpPr>
        <p:spPr>
          <a:xfrm flipV="1">
            <a:off x="2519477" y="1235297"/>
            <a:ext cx="2139168" cy="545980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9CF4C57-363D-E045-A274-C37003A3143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16200000" flipH="1">
            <a:off x="741631" y="2023154"/>
            <a:ext cx="23170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4546C99-34B5-8F4C-8AB5-2680789AD73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1143325" y="2470896"/>
            <a:ext cx="312657" cy="8843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A06CA0B-4D38-5542-860C-3A161F1BBB46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2028307" y="2470576"/>
            <a:ext cx="312338" cy="88530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7917B56-1F1E-BA47-B674-6FD8224ED13C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2502609" y="3275286"/>
            <a:ext cx="1269095" cy="4580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98A338C-1506-874B-96F1-97866C75FB4A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323791" y="2528053"/>
            <a:ext cx="447913" cy="2290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4F8E45E7-F7EF-5743-B25D-ECD557423FD1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506941" y="4118802"/>
            <a:ext cx="1264763" cy="3428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CDD43710-995B-824A-BADD-C0E8E2259A4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309843" y="5127019"/>
            <a:ext cx="451522" cy="8407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DC2F8273-2A1D-0B45-8389-AB8512EB611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1976170" y="4263153"/>
            <a:ext cx="342875" cy="8029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FF2AC51-2780-C841-B0EC-62302D863E90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1338672" y="4883386"/>
            <a:ext cx="449601" cy="2436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0B375AC-1B5C-0144-B9CF-1894F0E94D4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1612360" y="3610639"/>
            <a:ext cx="263261" cy="4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926C0258-8E35-CB41-B783-04F440384E65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rot="5400000">
            <a:off x="732847" y="1527216"/>
            <a:ext cx="250231" cy="9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7D577E0-3747-4D43-941E-B0AF18891C07}"/>
              </a:ext>
            </a:extLst>
          </p:cNvPr>
          <p:cNvSpPr txBox="1"/>
          <p:nvPr/>
        </p:nvSpPr>
        <p:spPr>
          <a:xfrm>
            <a:off x="3879425" y="981381"/>
            <a:ext cx="1558440" cy="253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u="sng" dirty="0"/>
              <a:t>Density matrix file (.</a:t>
            </a:r>
            <a:r>
              <a:rPr lang="en-US" sz="1050" u="sng" dirty="0" err="1"/>
              <a:t>dres</a:t>
            </a:r>
            <a:r>
              <a:rPr lang="en-US" sz="1050" u="sng" dirty="0"/>
              <a:t>)</a:t>
            </a:r>
          </a:p>
        </p:txBody>
      </p: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B76C91CD-6B13-DE4F-8991-5CB9DB69A76C}"/>
              </a:ext>
            </a:extLst>
          </p:cNvPr>
          <p:cNvCxnSpPr>
            <a:cxnSpLocks/>
            <a:stCxn id="17" idx="1"/>
            <a:endCxn id="18" idx="0"/>
          </p:cNvCxnSpPr>
          <p:nvPr/>
        </p:nvCxnSpPr>
        <p:spPr>
          <a:xfrm rot="10800000" flipV="1">
            <a:off x="858441" y="616339"/>
            <a:ext cx="986132" cy="214737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CD8FE432-D66B-9442-A9DA-7AD0D824D10B}"/>
              </a:ext>
            </a:extLst>
          </p:cNvPr>
          <p:cNvCxnSpPr>
            <a:cxnSpLocks/>
            <a:stCxn id="17" idx="3"/>
            <a:endCxn id="89" idx="0"/>
          </p:cNvCxnSpPr>
          <p:nvPr/>
        </p:nvCxnSpPr>
        <p:spPr>
          <a:xfrm>
            <a:off x="3771704" y="616340"/>
            <a:ext cx="886941" cy="365041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63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115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Gorton</dc:creator>
  <cp:lastModifiedBy>Oliver Gorton</cp:lastModifiedBy>
  <cp:revision>8</cp:revision>
  <dcterms:created xsi:type="dcterms:W3CDTF">2021-05-13T20:22:12Z</dcterms:created>
  <dcterms:modified xsi:type="dcterms:W3CDTF">2021-05-13T21:34:30Z</dcterms:modified>
</cp:coreProperties>
</file>