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6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1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8053-D707-6244-8F79-C87C8FA2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0EF45-5473-3A49-BD40-5DBC05E13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C9813-146B-D046-BE4E-040D250E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61F80-F820-4E45-8284-14B3211F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E9E2-C077-6747-B581-20DAFB3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E279-A009-E142-89CB-DAFBC6FA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D9B52-37EE-9641-90C1-89FEC914F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AD8B1-F1E3-FC41-9080-C3A6C844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6A14-54AE-F441-BF78-EC6DFC32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00B4-2BF2-DE4B-96F0-F0EBE2D4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0DE0A-A578-124E-8E3B-0E019D35F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CFF9C-BE9B-994F-AEE7-DEFC6654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D2D04-13BA-994D-B94E-B107C42C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FCC0-8259-9344-B87E-17F31919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1596B-7627-CE4D-8CDB-81CD079C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92CD-FA98-C34F-B9F7-D808DA67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BAB6-A748-2146-986F-051BE82AE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EB6C-F533-A740-94EB-AE718B8B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EE60-24EE-9F43-9298-66F4D8A6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3006-5918-384D-ABDF-0492A12D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7644-5D02-9740-81F3-87A4E993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071A5-1830-2444-BB21-253F5412D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0B8B-DC35-DF47-B06B-F2D5347B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D16FF-1379-594D-8CDD-4E80D9DF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57CE-B830-EE43-BCF5-7735826D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1A7B-03F3-9642-AFAC-9934AD5D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7AFA-8838-A04D-A626-BE393EC5A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7F5C8-AC46-2645-B86F-2D6841620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743A-762E-6A49-A4C4-C69F2765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BA5C-182D-1D45-BE00-0F07EC8B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4145-51EF-9A44-9234-8FA9A30B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F364-CD50-1C42-8D42-56E2A15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A79D7-22D6-FF4F-A26C-F95DC14B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94740-3DD2-5B4E-AC65-C7C08314E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38976-3527-2D4A-A35E-A0400DA05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EB502-1180-3F4F-827C-C20630A35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C463A-4456-244C-A54A-81196349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5AB87-9447-AE4B-BD62-163DB1D5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26E66-5512-3142-8F89-487BC832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D374-4F08-FC4E-9571-6BCE729F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82C66-A01C-F74D-B72E-93D6DE09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255B4-9F12-E948-96EC-988CD550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6BE6D-4871-6D4F-95F3-C7F67996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4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471A2-5331-524C-B527-CFA7DF8E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84501-242D-9B4C-B41C-37A359A9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980F6-CF15-1146-975F-A0BBAC03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E138-6B9C-DA47-A75B-B49BE1E3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EB57-6A06-5747-8B04-D9C1E8259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B255B-5C43-CE4B-8CE6-A75A9A77A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51489-C89F-FC45-894E-482B0B15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1EFEB-5669-B04F-8CE1-EE0963FB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37FD7-4EDB-EE44-A38A-7E1FA01E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42F6-25DE-EE46-9857-7BF2F18C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AEC4B-68F9-0249-A726-3CDB6CBAF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0977-BE9B-3C4E-A045-D6379D62A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F6DC2-0455-AA4D-B99F-21AC5D61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1495-647A-684A-86F6-C6997A1F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D49B-C454-F640-8A6D-5D278D7A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4BF75-C4E5-694E-9403-8F00CDC2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47FB-373A-504D-8A8E-2EC71BA7B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9654-2D32-DA4B-B347-E828A9BBF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CA84-F1B2-7344-BE0D-274A8D184BAF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9357A-9A46-BE4F-8A40-705A59C5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3638-944A-5943-8116-DB58A7339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F388-B669-544E-86C2-F530C4BDA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7E592A-E3B2-A944-A8B4-2772ECC72615}"/>
                  </a:ext>
                </a:extLst>
              </p:cNvPr>
              <p:cNvSpPr txBox="1"/>
              <p:nvPr/>
            </p:nvSpPr>
            <p:spPr>
              <a:xfrm>
                <a:off x="9353756" y="3747341"/>
                <a:ext cx="991806" cy="3798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7E592A-E3B2-A944-A8B4-2772ECC72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756" y="3747341"/>
                <a:ext cx="991806" cy="379848"/>
              </a:xfrm>
              <a:prstGeom prst="rect">
                <a:avLst/>
              </a:prstGeom>
              <a:blipFill>
                <a:blip r:embed="rId2"/>
                <a:stretch>
                  <a:fillRect b="-1562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94FA03-60BC-C340-B91C-377805D047C6}"/>
                  </a:ext>
                </a:extLst>
              </p:cNvPr>
              <p:cNvSpPr txBox="1"/>
              <p:nvPr/>
            </p:nvSpPr>
            <p:spPr>
              <a:xfrm>
                <a:off x="8857881" y="5077051"/>
                <a:ext cx="1983556" cy="6708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Parameters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94FA03-60BC-C340-B91C-377805D0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881" y="5077051"/>
                <a:ext cx="1983556" cy="670889"/>
              </a:xfrm>
              <a:prstGeom prst="rect">
                <a:avLst/>
              </a:prstGeom>
              <a:blipFill>
                <a:blip r:embed="rId3"/>
                <a:stretch>
                  <a:fillRect l="-1899" t="-363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5AFC24-DD6E-3649-8A99-23C3B677D9FA}"/>
                  </a:ext>
                </a:extLst>
              </p:cNvPr>
              <p:cNvSpPr txBox="1"/>
              <p:nvPr/>
            </p:nvSpPr>
            <p:spPr>
              <a:xfrm>
                <a:off x="8815369" y="2028263"/>
                <a:ext cx="2068580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Velocity distribution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5AFC24-DD6E-3649-8A99-23C3B677D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369" y="2028263"/>
                <a:ext cx="2068580" cy="646331"/>
              </a:xfrm>
              <a:prstGeom prst="rect">
                <a:avLst/>
              </a:prstGeom>
              <a:blipFill>
                <a:blip r:embed="rId4"/>
                <a:stretch>
                  <a:fillRect l="-1818" t="-3774" r="-1212" b="-75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11F1E8-D24C-F746-9BF1-C3E28EA67DA3}"/>
              </a:ext>
            </a:extLst>
          </p:cNvPr>
          <p:cNvSpPr txBox="1"/>
          <p:nvPr/>
        </p:nvSpPr>
        <p:spPr>
          <a:xfrm>
            <a:off x="10801969" y="3757857"/>
            <a:ext cx="118179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Event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D00417-6F5E-CD40-9B83-E5508746F615}"/>
                  </a:ext>
                </a:extLst>
              </p:cNvPr>
              <p:cNvSpPr txBox="1"/>
              <p:nvPr/>
            </p:nvSpPr>
            <p:spPr>
              <a:xfrm>
                <a:off x="7910005" y="3604802"/>
                <a:ext cx="979884" cy="6649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D00417-6F5E-CD40-9B83-E5508746F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005" y="3604802"/>
                <a:ext cx="979884" cy="664926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95C39A0-6940-784D-87DC-92FBECE9F92B}"/>
              </a:ext>
            </a:extLst>
          </p:cNvPr>
          <p:cNvSpPr txBox="1"/>
          <p:nvPr/>
        </p:nvSpPr>
        <p:spPr>
          <a:xfrm>
            <a:off x="3283242" y="2616693"/>
            <a:ext cx="187121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Nuclear response </a:t>
            </a:r>
          </a:p>
          <a:p>
            <a:r>
              <a:rPr lang="en-US" dirty="0"/>
              <a:t>functions (8)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02DFA-E2FC-4843-8F41-69B6A1757D7C}"/>
              </a:ext>
            </a:extLst>
          </p:cNvPr>
          <p:cNvSpPr txBox="1"/>
          <p:nvPr/>
        </p:nvSpPr>
        <p:spPr>
          <a:xfrm>
            <a:off x="2883967" y="4786528"/>
            <a:ext cx="227049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Dark matter response </a:t>
            </a:r>
          </a:p>
          <a:p>
            <a:r>
              <a:rPr lang="en-US" dirty="0"/>
              <a:t>functions (8)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66762-43E2-0B4F-8B61-0EF09DEBCBE1}"/>
                  </a:ext>
                </a:extLst>
              </p:cNvPr>
              <p:cNvSpPr txBox="1"/>
              <p:nvPr/>
            </p:nvSpPr>
            <p:spPr>
              <a:xfrm>
                <a:off x="5759993" y="5433894"/>
                <a:ext cx="1433341" cy="6708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Parameters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66762-43E2-0B4F-8B61-0EF09DEBC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993" y="5433894"/>
                <a:ext cx="1433341" cy="670889"/>
              </a:xfrm>
              <a:prstGeom prst="rect">
                <a:avLst/>
              </a:prstGeom>
              <a:blipFill>
                <a:blip r:embed="rId6"/>
                <a:stretch>
                  <a:fillRect l="-3509" t="-3704"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E8B980-5757-0C4A-899B-90E1964D7D26}"/>
                  </a:ext>
                </a:extLst>
              </p:cNvPr>
              <p:cNvSpPr txBox="1"/>
              <p:nvPr/>
            </p:nvSpPr>
            <p:spPr>
              <a:xfrm>
                <a:off x="2914942" y="627549"/>
                <a:ext cx="1903085" cy="9854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One-body density </a:t>
                </a:r>
              </a:p>
              <a:p>
                <a:r>
                  <a:rPr lang="en-US" dirty="0"/>
                  <a:t>matrices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E8B980-5757-0C4A-899B-90E1964D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942" y="627549"/>
                <a:ext cx="1903085" cy="985463"/>
              </a:xfrm>
              <a:prstGeom prst="rect">
                <a:avLst/>
              </a:prstGeom>
              <a:blipFill>
                <a:blip r:embed="rId7"/>
                <a:stretch>
                  <a:fillRect l="-1974" t="-1250" r="-1974" b="-1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D000424-EA08-2246-A71B-894C308D7E2F}"/>
              </a:ext>
            </a:extLst>
          </p:cNvPr>
          <p:cNvSpPr txBox="1"/>
          <p:nvPr/>
        </p:nvSpPr>
        <p:spPr>
          <a:xfrm>
            <a:off x="4947177" y="727819"/>
            <a:ext cx="17427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Operator matrix </a:t>
            </a:r>
          </a:p>
          <a:p>
            <a:r>
              <a:rPr lang="en-US" dirty="0"/>
              <a:t>elements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4DAE52-7DAD-F44E-826B-5E88231C4B9D}"/>
                  </a:ext>
                </a:extLst>
              </p:cNvPr>
              <p:cNvSpPr txBox="1"/>
              <p:nvPr/>
            </p:nvSpPr>
            <p:spPr>
              <a:xfrm>
                <a:off x="3148397" y="6011031"/>
                <a:ext cx="1741631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EFT Parameters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…,15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4DAE52-7DAD-F44E-826B-5E88231C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97" y="6011031"/>
                <a:ext cx="1741631" cy="646331"/>
              </a:xfrm>
              <a:prstGeom prst="rect">
                <a:avLst/>
              </a:prstGeom>
              <a:blipFill>
                <a:blip r:embed="rId8"/>
                <a:stretch>
                  <a:fillRect l="-2878" t="-1887" b="-75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7B70F6-01FA-9742-8FF7-C4903CE6AE59}"/>
              </a:ext>
            </a:extLst>
          </p:cNvPr>
          <p:cNvSpPr txBox="1"/>
          <p:nvPr/>
        </p:nvSpPr>
        <p:spPr>
          <a:xfrm>
            <a:off x="5344944" y="3484916"/>
            <a:ext cx="22634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Transition probability/</a:t>
            </a:r>
          </a:p>
          <a:p>
            <a:r>
              <a:rPr lang="en-US" dirty="0"/>
              <a:t>Galilean-invariant </a:t>
            </a:r>
          </a:p>
          <a:p>
            <a:r>
              <a:rPr lang="en-US" dirty="0"/>
              <a:t>amplitude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BAD300-7FB3-734E-9E3E-8A2FCD8AAA76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V="1">
            <a:off x="6476664" y="4408246"/>
            <a:ext cx="0" cy="1025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70AB2A-B5CF-E34B-B784-F70516B5141B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7608384" y="3937265"/>
            <a:ext cx="301621" cy="9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7460E-D41E-A64A-A343-F12A323E38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8889889" y="3937265"/>
            <a:ext cx="463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59F2F7-31B9-D948-A628-FB6935179BA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0345562" y="3937265"/>
            <a:ext cx="456407" cy="5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8EADDF-327A-6245-8C89-02336A887B6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849659" y="4127189"/>
            <a:ext cx="0" cy="949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1BBDE0-BA2B-E041-BAC4-7A39BF33B3B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9849659" y="2674594"/>
            <a:ext cx="0" cy="1072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7F6F3-904A-A941-B192-3ED8681F02FE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4019213" y="5432859"/>
            <a:ext cx="1" cy="578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4997DC-3DCE-3A47-A10E-203A818CE5BE}"/>
              </a:ext>
            </a:extLst>
          </p:cNvPr>
          <p:cNvCxnSpPr>
            <a:cxnSpLocks/>
            <a:stCxn id="10" idx="0"/>
            <a:endCxn id="16" idx="1"/>
          </p:cNvCxnSpPr>
          <p:nvPr/>
        </p:nvCxnSpPr>
        <p:spPr>
          <a:xfrm flipV="1">
            <a:off x="4019214" y="3946581"/>
            <a:ext cx="1325730" cy="839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972B27-7FB8-FC4E-87C5-94B1722A3FCA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>
            <a:off x="4218851" y="3263024"/>
            <a:ext cx="1126093" cy="683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5577A0-A069-7D47-AAFA-A37A8EB76A5A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4218851" y="1374150"/>
            <a:ext cx="1599719" cy="1242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EA4FEC-05FD-C94E-BF5B-73E7B687D53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3866485" y="1613012"/>
            <a:ext cx="352366" cy="1003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6EB155-0E52-3F4A-88DA-D7A1D0F8F367}"/>
                  </a:ext>
                </a:extLst>
              </p:cNvPr>
              <p:cNvSpPr txBox="1"/>
              <p:nvPr/>
            </p:nvSpPr>
            <p:spPr>
              <a:xfrm>
                <a:off x="5961473" y="1656609"/>
                <a:ext cx="1249316" cy="67191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Parameters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6EB155-0E52-3F4A-88DA-D7A1D0F8F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473" y="1656609"/>
                <a:ext cx="1249316" cy="671915"/>
              </a:xfrm>
              <a:prstGeom prst="rect">
                <a:avLst/>
              </a:prstGeom>
              <a:blipFill>
                <a:blip r:embed="rId9"/>
                <a:stretch>
                  <a:fillRect l="-2970" t="-3704" r="-1980"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A84DCB-18ED-CD49-9056-31103ACBC409}"/>
              </a:ext>
            </a:extLst>
          </p:cNvPr>
          <p:cNvCxnSpPr>
            <a:cxnSpLocks/>
            <a:stCxn id="67" idx="1"/>
            <a:endCxn id="9" idx="0"/>
          </p:cNvCxnSpPr>
          <p:nvPr/>
        </p:nvCxnSpPr>
        <p:spPr>
          <a:xfrm flipH="1">
            <a:off x="4218851" y="1992567"/>
            <a:ext cx="1742622" cy="624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C26DA90-2E83-7646-8751-B0C09AAA085B}"/>
                  </a:ext>
                </a:extLst>
              </p:cNvPr>
              <p:cNvSpPr txBox="1"/>
              <p:nvPr/>
            </p:nvSpPr>
            <p:spPr>
              <a:xfrm>
                <a:off x="15152" y="2973534"/>
                <a:ext cx="2276842" cy="9233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Momentum transfer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Target nucleus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C26DA90-2E83-7646-8751-B0C09AAA0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2" y="2973534"/>
                <a:ext cx="2276842" cy="923330"/>
              </a:xfrm>
              <a:prstGeom prst="rect">
                <a:avLst/>
              </a:prstGeom>
              <a:blipFill>
                <a:blip r:embed="rId10"/>
                <a:stretch>
                  <a:fillRect l="-1657" t="-2667" r="-1105" b="-8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eft Brace 76">
            <a:extLst>
              <a:ext uri="{FF2B5EF4-FFF2-40B4-BE49-F238E27FC236}">
                <a16:creationId xmlns:a16="http://schemas.microsoft.com/office/drawing/2014/main" id="{FE45BC3D-1576-B942-AADC-5C3589452BA1}"/>
              </a:ext>
            </a:extLst>
          </p:cNvPr>
          <p:cNvSpPr/>
          <p:nvPr/>
        </p:nvSpPr>
        <p:spPr>
          <a:xfrm>
            <a:off x="2318107" y="490033"/>
            <a:ext cx="565860" cy="6167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1E392E-4A14-5E4A-88A2-5A003EDEDD65}"/>
              </a:ext>
            </a:extLst>
          </p:cNvPr>
          <p:cNvSpPr txBox="1"/>
          <p:nvPr/>
        </p:nvSpPr>
        <p:spPr>
          <a:xfrm>
            <a:off x="15152" y="3997222"/>
            <a:ext cx="227198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Control file</a:t>
            </a:r>
          </a:p>
        </p:txBody>
      </p:sp>
    </p:spTree>
    <p:extLst>
      <p:ext uri="{BB962C8B-B14F-4D97-AF65-F5344CB8AC3E}">
        <p14:creationId xmlns:p14="http://schemas.microsoft.com/office/powerpoint/2010/main" val="171209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423A4EC-39DB-8D44-A764-41F9CF53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0" y="1299865"/>
            <a:ext cx="3178748" cy="1101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A3EA171-53F9-5D48-A5D2-404F199A5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365" y="1299865"/>
            <a:ext cx="4077285" cy="2860676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4A42018E-5C7F-8243-85FA-4F0E3D914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0650"/>
            <a:ext cx="3244362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3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D052A745-4E0C-3D4A-B888-06238E62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25" y="1371600"/>
            <a:ext cx="9982775" cy="36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3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86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2020-11-11T18:32:24Z</dcterms:created>
  <dcterms:modified xsi:type="dcterms:W3CDTF">2020-11-12T18:27:46Z</dcterms:modified>
</cp:coreProperties>
</file>