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812c40df_0_6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812c40df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812c42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8812c42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812c40df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8812c40df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ab14d0f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ab14d0f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ab11419d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ab11419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8812c40df_0_7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8812c40df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03200" y="1067675"/>
            <a:ext cx="4810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OGP Summit Hackathon du Summit du PGO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34200" y="3596300"/>
            <a:ext cx="5991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Impact of Poverty on 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Preparedness in Disaster Management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84" name="Google Shape;284;p1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1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1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1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94" name="Google Shape;294;p14"/>
          <p:cNvSpPr txBox="1"/>
          <p:nvPr>
            <p:ph type="title"/>
          </p:nvPr>
        </p:nvSpPr>
        <p:spPr>
          <a:xfrm>
            <a:off x="1303800" y="598575"/>
            <a:ext cx="60975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5" name="Google Shape;295;p14"/>
          <p:cNvSpPr txBox="1"/>
          <p:nvPr>
            <p:ph idx="1" type="subTitle"/>
          </p:nvPr>
        </p:nvSpPr>
        <p:spPr>
          <a:xfrm>
            <a:off x="1214400" y="1078350"/>
            <a:ext cx="7929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b="1"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orrelation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poverty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on disaster management</a:t>
            </a:r>
            <a:endParaRPr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nalyze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if poverty affects our preparedness in handling disaster relief</a:t>
            </a:r>
            <a:endParaRPr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Issue Statement</a:t>
            </a:r>
            <a:endParaRPr b="1"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Disasters impact a lot of lives and also are a major reason for deaths all over the globe </a:t>
            </a:r>
            <a:endParaRPr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Our ability to handle disasters is greatly impacted by reasons like poverty and access to resources</a:t>
            </a:r>
            <a:endParaRPr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These situations can adversely impact people and even cause mass casualties</a:t>
            </a:r>
            <a:endParaRPr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1"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We are using various software like R, Tableau in evaluating the impact of poverty on disasters</a:t>
            </a:r>
            <a:endParaRPr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Also, we are investigating 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whether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we have improved in disaster management leading to a 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decrease</a:t>
            </a:r>
            <a:r>
              <a:rPr lang="en" sz="14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in deaths over a period of time</a:t>
            </a:r>
            <a:endParaRPr sz="14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96" name="Google Shape;2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475" y="-3"/>
            <a:ext cx="1253525" cy="1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67723"/>
            <a:ext cx="1253525" cy="127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736225" y="2008750"/>
            <a:ext cx="6586500" cy="2010000"/>
          </a:xfrm>
          <a:prstGeom prst="rect">
            <a:avLst/>
          </a:prstGeom>
          <a:effectLst>
            <a:outerShdw blurRad="8429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Disasters Causing Deaths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idx="1" type="subTitle"/>
          </p:nvPr>
        </p:nvSpPr>
        <p:spPr>
          <a:xfrm>
            <a:off x="1523900" y="273748"/>
            <a:ext cx="69306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of the Percentage of Deaths (over people affected including deaths) over a time period (</a:t>
            </a:r>
            <a:r>
              <a:rPr b="1" lang="en"/>
              <a:t>By Country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75" y="934550"/>
            <a:ext cx="4885175" cy="41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25" y="619500"/>
            <a:ext cx="5920350" cy="48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>
            <p:ph idx="1" type="subTitle"/>
          </p:nvPr>
        </p:nvSpPr>
        <p:spPr>
          <a:xfrm>
            <a:off x="1523900" y="273748"/>
            <a:ext cx="69306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of the Percentage of Deaths (over people affected including deaths) over a time period (By Country)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idx="1" type="subTitle"/>
          </p:nvPr>
        </p:nvSpPr>
        <p:spPr>
          <a:xfrm>
            <a:off x="1523900" y="273748"/>
            <a:ext cx="69306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Probability of Deaths from Natural Disaster by GDP per Capita per Country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50" y="1060400"/>
            <a:ext cx="6606100" cy="3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3700325" y="1984300"/>
            <a:ext cx="3430500" cy="1990200"/>
          </a:xfrm>
          <a:prstGeom prst="rect">
            <a:avLst/>
          </a:prstGeom>
          <a:effectLst>
            <a:outerShdw blurRad="1143000" rotWithShape="0" algn="bl" dir="6660000" dist="419100">
              <a:srgbClr val="000000">
                <a:alpha val="5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34305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32" name="Google Shape;332;p20"/>
          <p:cNvSpPr txBox="1"/>
          <p:nvPr>
            <p:ph idx="1" type="subTitle"/>
          </p:nvPr>
        </p:nvSpPr>
        <p:spPr>
          <a:xfrm>
            <a:off x="1246725" y="1406377"/>
            <a:ext cx="71328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observed a relationship between poverty and disaster impact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Overall there has been a decrease in the poverty over a period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has also been a decrease in the number of deaths due to natural disasters as seen in the graphs above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could potentially use machine learning/ predictive modelling to predict future trends and outcomes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700325" y="1984300"/>
            <a:ext cx="3430500" cy="1990200"/>
          </a:xfrm>
          <a:prstGeom prst="rect">
            <a:avLst/>
          </a:prstGeom>
          <a:effectLst>
            <a:outerShdw blurRad="1143000" rotWithShape="0" algn="bl" dir="6660000" dist="419100">
              <a:srgbClr val="000000">
                <a:alpha val="5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