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84FF"/>
    <a:srgbClr val="9966FF"/>
    <a:srgbClr val="CC99FF"/>
    <a:srgbClr val="B5A3FF"/>
    <a:srgbClr val="6600CC"/>
    <a:srgbClr val="660033"/>
    <a:srgbClr val="3C007D"/>
    <a:srgbClr val="99FFCC"/>
    <a:srgbClr val="9933FF"/>
    <a:srgbClr val="99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holas Pelliccia" userId="7b68afebc62bca44" providerId="LiveId" clId="{6CA5D96C-9660-47C7-880D-DB80932C1BCE}"/>
    <pc:docChg chg="undo custSel addSld delSld modSld sldOrd modMainMaster">
      <pc:chgData name="Nicholas Pelliccia" userId="7b68afebc62bca44" providerId="LiveId" clId="{6CA5D96C-9660-47C7-880D-DB80932C1BCE}" dt="2022-03-08T19:01:15.014" v="3732" actId="20577"/>
      <pc:docMkLst>
        <pc:docMk/>
      </pc:docMkLst>
      <pc:sldChg chg="modTransition">
        <pc:chgData name="Nicholas Pelliccia" userId="7b68afebc62bca44" providerId="LiveId" clId="{6CA5D96C-9660-47C7-880D-DB80932C1BCE}" dt="2022-02-26T00:44:44.452" v="1053"/>
        <pc:sldMkLst>
          <pc:docMk/>
          <pc:sldMk cId="215788012" sldId="256"/>
        </pc:sldMkLst>
      </pc:sldChg>
      <pc:sldChg chg="addSp modSp mod modTransition">
        <pc:chgData name="Nicholas Pelliccia" userId="7b68afebc62bca44" providerId="LiveId" clId="{6CA5D96C-9660-47C7-880D-DB80932C1BCE}" dt="2022-03-08T17:04:26.472" v="3642" actId="20577"/>
        <pc:sldMkLst>
          <pc:docMk/>
          <pc:sldMk cId="3514496262" sldId="257"/>
        </pc:sldMkLst>
        <pc:spChg chg="mod">
          <ac:chgData name="Nicholas Pelliccia" userId="7b68afebc62bca44" providerId="LiveId" clId="{6CA5D96C-9660-47C7-880D-DB80932C1BCE}" dt="2022-03-08T17:04:26.472" v="3642" actId="20577"/>
          <ac:spMkLst>
            <pc:docMk/>
            <pc:sldMk cId="3514496262" sldId="257"/>
            <ac:spMk id="3" creationId="{73ADD9DB-58B6-4E26-8AC4-EB0E64CBF27D}"/>
          </ac:spMkLst>
        </pc:spChg>
        <pc:picChg chg="add mod">
          <ac:chgData name="Nicholas Pelliccia" userId="7b68afebc62bca44" providerId="LiveId" clId="{6CA5D96C-9660-47C7-880D-DB80932C1BCE}" dt="2022-02-24T23:37:16.968" v="1026" actId="1076"/>
          <ac:picMkLst>
            <pc:docMk/>
            <pc:sldMk cId="3514496262" sldId="257"/>
            <ac:picMk id="5" creationId="{CB853CDF-2765-4DA4-8450-537B158FE4EE}"/>
          </ac:picMkLst>
        </pc:picChg>
      </pc:sldChg>
      <pc:sldChg chg="addSp delSp modSp mod modTransition">
        <pc:chgData name="Nicholas Pelliccia" userId="7b68afebc62bca44" providerId="LiveId" clId="{6CA5D96C-9660-47C7-880D-DB80932C1BCE}" dt="2022-03-08T18:31:38.329" v="3673" actId="20577"/>
        <pc:sldMkLst>
          <pc:docMk/>
          <pc:sldMk cId="4194263667" sldId="258"/>
        </pc:sldMkLst>
        <pc:spChg chg="mod">
          <ac:chgData name="Nicholas Pelliccia" userId="7b68afebc62bca44" providerId="LiveId" clId="{6CA5D96C-9660-47C7-880D-DB80932C1BCE}" dt="2022-03-08T18:31:38.329" v="3673" actId="20577"/>
          <ac:spMkLst>
            <pc:docMk/>
            <pc:sldMk cId="4194263667" sldId="258"/>
            <ac:spMk id="3" creationId="{73ADD9DB-58B6-4E26-8AC4-EB0E64CBF27D}"/>
          </ac:spMkLst>
        </pc:spChg>
        <pc:spChg chg="del mod">
          <ac:chgData name="Nicholas Pelliccia" userId="7b68afebc62bca44" providerId="LiveId" clId="{6CA5D96C-9660-47C7-880D-DB80932C1BCE}" dt="2022-02-23T21:26:53.339" v="212" actId="478"/>
          <ac:spMkLst>
            <pc:docMk/>
            <pc:sldMk cId="4194263667" sldId="258"/>
            <ac:spMk id="5" creationId="{EDCD7C85-FC9C-492E-9CF7-01BBA5CB8975}"/>
          </ac:spMkLst>
        </pc:spChg>
        <pc:spChg chg="del">
          <ac:chgData name="Nicholas Pelliccia" userId="7b68afebc62bca44" providerId="LiveId" clId="{6CA5D96C-9660-47C7-880D-DB80932C1BCE}" dt="2022-02-23T21:26:58.525" v="214" actId="478"/>
          <ac:spMkLst>
            <pc:docMk/>
            <pc:sldMk cId="4194263667" sldId="258"/>
            <ac:spMk id="8" creationId="{41B32ACD-E338-4E17-9B31-65D6904FC860}"/>
          </ac:spMkLst>
        </pc:spChg>
        <pc:spChg chg="add mod">
          <ac:chgData name="Nicholas Pelliccia" userId="7b68afebc62bca44" providerId="LiveId" clId="{6CA5D96C-9660-47C7-880D-DB80932C1BCE}" dt="2022-02-23T21:27:57.533" v="243" actId="1076"/>
          <ac:spMkLst>
            <pc:docMk/>
            <pc:sldMk cId="4194263667" sldId="258"/>
            <ac:spMk id="9" creationId="{2C893F5E-E16E-4089-9ADE-8A68938C27F6}"/>
          </ac:spMkLst>
        </pc:spChg>
        <pc:spChg chg="add mod">
          <ac:chgData name="Nicholas Pelliccia" userId="7b68afebc62bca44" providerId="LiveId" clId="{6CA5D96C-9660-47C7-880D-DB80932C1BCE}" dt="2022-02-23T21:29:05.327" v="295" actId="1076"/>
          <ac:spMkLst>
            <pc:docMk/>
            <pc:sldMk cId="4194263667" sldId="258"/>
            <ac:spMk id="10" creationId="{1D09F0B1-3601-44D4-AD7F-F969118658EF}"/>
          </ac:spMkLst>
        </pc:spChg>
        <pc:spChg chg="add mod">
          <ac:chgData name="Nicholas Pelliccia" userId="7b68afebc62bca44" providerId="LiveId" clId="{6CA5D96C-9660-47C7-880D-DB80932C1BCE}" dt="2022-02-23T21:28:55.785" v="294" actId="1076"/>
          <ac:spMkLst>
            <pc:docMk/>
            <pc:sldMk cId="4194263667" sldId="258"/>
            <ac:spMk id="11" creationId="{4ABCC1CE-6C4C-446E-A3BF-A90781E39320}"/>
          </ac:spMkLst>
        </pc:spChg>
        <pc:picChg chg="mod">
          <ac:chgData name="Nicholas Pelliccia" userId="7b68afebc62bca44" providerId="LiveId" clId="{6CA5D96C-9660-47C7-880D-DB80932C1BCE}" dt="2022-02-23T21:26:56.063" v="213" actId="1076"/>
          <ac:picMkLst>
            <pc:docMk/>
            <pc:sldMk cId="4194263667" sldId="258"/>
            <ac:picMk id="6" creationId="{B16FC097-F669-4FDB-984C-D7F78B052077}"/>
          </ac:picMkLst>
        </pc:picChg>
        <pc:picChg chg="add mod">
          <ac:chgData name="Nicholas Pelliccia" userId="7b68afebc62bca44" providerId="LiveId" clId="{6CA5D96C-9660-47C7-880D-DB80932C1BCE}" dt="2022-02-23T21:27:03.463" v="215" actId="1076"/>
          <ac:picMkLst>
            <pc:docMk/>
            <pc:sldMk cId="4194263667" sldId="258"/>
            <ac:picMk id="7" creationId="{DB5C71CD-0D17-41A6-84C8-33AF5B431CE7}"/>
          </ac:picMkLst>
        </pc:picChg>
      </pc:sldChg>
      <pc:sldChg chg="addSp modSp mod modTransition">
        <pc:chgData name="Nicholas Pelliccia" userId="7b68afebc62bca44" providerId="LiveId" clId="{6CA5D96C-9660-47C7-880D-DB80932C1BCE}" dt="2022-03-08T19:01:15.014" v="3732" actId="20577"/>
        <pc:sldMkLst>
          <pc:docMk/>
          <pc:sldMk cId="2207251246" sldId="259"/>
        </pc:sldMkLst>
        <pc:spChg chg="mod">
          <ac:chgData name="Nicholas Pelliccia" userId="7b68afebc62bca44" providerId="LiveId" clId="{6CA5D96C-9660-47C7-880D-DB80932C1BCE}" dt="2022-02-23T21:12:50.310" v="8" actId="20577"/>
          <ac:spMkLst>
            <pc:docMk/>
            <pc:sldMk cId="2207251246" sldId="259"/>
            <ac:spMk id="2" creationId="{A5E7AC7C-EB22-4AB5-8974-B6C2EFB8AE4A}"/>
          </ac:spMkLst>
        </pc:spChg>
        <pc:spChg chg="mod">
          <ac:chgData name="Nicholas Pelliccia" userId="7b68afebc62bca44" providerId="LiveId" clId="{6CA5D96C-9660-47C7-880D-DB80932C1BCE}" dt="2022-03-08T19:01:15.014" v="3732" actId="20577"/>
          <ac:spMkLst>
            <pc:docMk/>
            <pc:sldMk cId="2207251246" sldId="259"/>
            <ac:spMk id="3" creationId="{73ADD9DB-58B6-4E26-8AC4-EB0E64CBF27D}"/>
          </ac:spMkLst>
        </pc:spChg>
        <pc:picChg chg="add mod">
          <ac:chgData name="Nicholas Pelliccia" userId="7b68afebc62bca44" providerId="LiveId" clId="{6CA5D96C-9660-47C7-880D-DB80932C1BCE}" dt="2022-03-08T19:00:59.128" v="3675" actId="1076"/>
          <ac:picMkLst>
            <pc:docMk/>
            <pc:sldMk cId="2207251246" sldId="259"/>
            <ac:picMk id="5" creationId="{D7D52592-DA37-4F87-AB76-6C8EB9D4D2CF}"/>
          </ac:picMkLst>
        </pc:picChg>
      </pc:sldChg>
      <pc:sldChg chg="addSp delSp modSp add mod ord modTransition">
        <pc:chgData name="Nicholas Pelliccia" userId="7b68afebc62bca44" providerId="LiveId" clId="{6CA5D96C-9660-47C7-880D-DB80932C1BCE}" dt="2022-03-05T17:37:44.703" v="2616"/>
        <pc:sldMkLst>
          <pc:docMk/>
          <pc:sldMk cId="3045420067" sldId="260"/>
        </pc:sldMkLst>
        <pc:spChg chg="mod">
          <ac:chgData name="Nicholas Pelliccia" userId="7b68afebc62bca44" providerId="LiveId" clId="{6CA5D96C-9660-47C7-880D-DB80932C1BCE}" dt="2022-02-23T21:43:02.845" v="685" actId="20577"/>
          <ac:spMkLst>
            <pc:docMk/>
            <pc:sldMk cId="3045420067" sldId="260"/>
            <ac:spMk id="2" creationId="{A5E7AC7C-EB22-4AB5-8974-B6C2EFB8AE4A}"/>
          </ac:spMkLst>
        </pc:spChg>
        <pc:spChg chg="del mod">
          <ac:chgData name="Nicholas Pelliccia" userId="7b68afebc62bca44" providerId="LiveId" clId="{6CA5D96C-9660-47C7-880D-DB80932C1BCE}" dt="2022-03-03T16:34:31.929" v="1644" actId="478"/>
          <ac:spMkLst>
            <pc:docMk/>
            <pc:sldMk cId="3045420067" sldId="260"/>
            <ac:spMk id="3" creationId="{73ADD9DB-58B6-4E26-8AC4-EB0E64CBF27D}"/>
          </ac:spMkLst>
        </pc:spChg>
        <pc:spChg chg="add mod">
          <ac:chgData name="Nicholas Pelliccia" userId="7b68afebc62bca44" providerId="LiveId" clId="{6CA5D96C-9660-47C7-880D-DB80932C1BCE}" dt="2022-03-03T17:00:08.149" v="2381" actId="1076"/>
          <ac:spMkLst>
            <pc:docMk/>
            <pc:sldMk cId="3045420067" sldId="260"/>
            <ac:spMk id="4" creationId="{4C6AFC07-7BF8-429A-8FAE-3B83D0D6BBC8}"/>
          </ac:spMkLst>
        </pc:spChg>
        <pc:spChg chg="add del mod">
          <ac:chgData name="Nicholas Pelliccia" userId="7b68afebc62bca44" providerId="LiveId" clId="{6CA5D96C-9660-47C7-880D-DB80932C1BCE}" dt="2022-03-03T16:34:34.710" v="1645" actId="478"/>
          <ac:spMkLst>
            <pc:docMk/>
            <pc:sldMk cId="3045420067" sldId="260"/>
            <ac:spMk id="7" creationId="{350D2A67-3D43-4ACA-BBDF-2D54B472ECB1}"/>
          </ac:spMkLst>
        </pc:spChg>
        <pc:spChg chg="add mod">
          <ac:chgData name="Nicholas Pelliccia" userId="7b68afebc62bca44" providerId="LiveId" clId="{6CA5D96C-9660-47C7-880D-DB80932C1BCE}" dt="2022-03-03T16:37:50.242" v="1909" actId="20577"/>
          <ac:spMkLst>
            <pc:docMk/>
            <pc:sldMk cId="3045420067" sldId="260"/>
            <ac:spMk id="8" creationId="{3EEF1315-0B75-4B1C-A261-B5CD22854622}"/>
          </ac:spMkLst>
        </pc:spChg>
        <pc:spChg chg="add mod">
          <ac:chgData name="Nicholas Pelliccia" userId="7b68afebc62bca44" providerId="LiveId" clId="{6CA5D96C-9660-47C7-880D-DB80932C1BCE}" dt="2022-03-03T16:41:18.839" v="2155" actId="20577"/>
          <ac:spMkLst>
            <pc:docMk/>
            <pc:sldMk cId="3045420067" sldId="260"/>
            <ac:spMk id="9" creationId="{35BBF669-E424-47C6-849E-7CA327B93057}"/>
          </ac:spMkLst>
        </pc:spChg>
        <pc:picChg chg="add del mod">
          <ac:chgData name="Nicholas Pelliccia" userId="7b68afebc62bca44" providerId="LiveId" clId="{6CA5D96C-9660-47C7-880D-DB80932C1BCE}" dt="2022-03-03T16:26:36.232" v="1412" actId="478"/>
          <ac:picMkLst>
            <pc:docMk/>
            <pc:sldMk cId="3045420067" sldId="260"/>
            <ac:picMk id="5" creationId="{511290C0-6631-425A-96C8-DB8A51A2E847}"/>
          </ac:picMkLst>
        </pc:picChg>
      </pc:sldChg>
      <pc:sldChg chg="delSp modSp add del mod">
        <pc:chgData name="Nicholas Pelliccia" userId="7b68afebc62bca44" providerId="LiveId" clId="{6CA5D96C-9660-47C7-880D-DB80932C1BCE}" dt="2022-02-23T21:46:26.065" v="706" actId="2696"/>
        <pc:sldMkLst>
          <pc:docMk/>
          <pc:sldMk cId="805363209" sldId="261"/>
        </pc:sldMkLst>
        <pc:spChg chg="mod">
          <ac:chgData name="Nicholas Pelliccia" userId="7b68afebc62bca44" providerId="LiveId" clId="{6CA5D96C-9660-47C7-880D-DB80932C1BCE}" dt="2022-02-23T21:46:20.762" v="704" actId="20577"/>
          <ac:spMkLst>
            <pc:docMk/>
            <pc:sldMk cId="805363209" sldId="261"/>
            <ac:spMk id="2" creationId="{A5E7AC7C-EB22-4AB5-8974-B6C2EFB8AE4A}"/>
          </ac:spMkLst>
        </pc:spChg>
        <pc:picChg chg="del">
          <ac:chgData name="Nicholas Pelliccia" userId="7b68afebc62bca44" providerId="LiveId" clId="{6CA5D96C-9660-47C7-880D-DB80932C1BCE}" dt="2022-02-23T21:46:22.800" v="705" actId="478"/>
          <ac:picMkLst>
            <pc:docMk/>
            <pc:sldMk cId="805363209" sldId="261"/>
            <ac:picMk id="5" creationId="{511290C0-6631-425A-96C8-DB8A51A2E847}"/>
          </ac:picMkLst>
        </pc:picChg>
      </pc:sldChg>
      <pc:sldChg chg="modSp add mod ord modTransition">
        <pc:chgData name="Nicholas Pelliccia" userId="7b68afebc62bca44" providerId="LiveId" clId="{6CA5D96C-9660-47C7-880D-DB80932C1BCE}" dt="2022-03-07T21:20:25.516" v="3597" actId="20577"/>
        <pc:sldMkLst>
          <pc:docMk/>
          <pc:sldMk cId="3664334312" sldId="261"/>
        </pc:sldMkLst>
        <pc:spChg chg="mod">
          <ac:chgData name="Nicholas Pelliccia" userId="7b68afebc62bca44" providerId="LiveId" clId="{6CA5D96C-9660-47C7-880D-DB80932C1BCE}" dt="2022-02-23T21:46:36.972" v="744" actId="20577"/>
          <ac:spMkLst>
            <pc:docMk/>
            <pc:sldMk cId="3664334312" sldId="261"/>
            <ac:spMk id="2" creationId="{A5E7AC7C-EB22-4AB5-8974-B6C2EFB8AE4A}"/>
          </ac:spMkLst>
        </pc:spChg>
        <pc:spChg chg="mod">
          <ac:chgData name="Nicholas Pelliccia" userId="7b68afebc62bca44" providerId="LiveId" clId="{6CA5D96C-9660-47C7-880D-DB80932C1BCE}" dt="2022-03-07T21:20:25.516" v="3597" actId="20577"/>
          <ac:spMkLst>
            <pc:docMk/>
            <pc:sldMk cId="3664334312" sldId="261"/>
            <ac:spMk id="3" creationId="{73ADD9DB-58B6-4E26-8AC4-EB0E64CBF27D}"/>
          </ac:spMkLst>
        </pc:spChg>
      </pc:sldChg>
      <pc:sldMasterChg chg="modTransition modSldLayout">
        <pc:chgData name="Nicholas Pelliccia" userId="7b68afebc62bca44" providerId="LiveId" clId="{6CA5D96C-9660-47C7-880D-DB80932C1BCE}" dt="2022-02-26T00:44:41.210" v="1052"/>
        <pc:sldMasterMkLst>
          <pc:docMk/>
          <pc:sldMasterMk cId="2504850271" sldId="2147483648"/>
        </pc:sldMasterMkLst>
        <pc:sldLayoutChg chg="modTransition">
          <pc:chgData name="Nicholas Pelliccia" userId="7b68afebc62bca44" providerId="LiveId" clId="{6CA5D96C-9660-47C7-880D-DB80932C1BCE}" dt="2022-02-26T00:44:41.210" v="1052"/>
          <pc:sldLayoutMkLst>
            <pc:docMk/>
            <pc:sldMasterMk cId="2504850271" sldId="2147483648"/>
            <pc:sldLayoutMk cId="2492122876" sldId="2147483649"/>
          </pc:sldLayoutMkLst>
        </pc:sldLayoutChg>
        <pc:sldLayoutChg chg="modTransition">
          <pc:chgData name="Nicholas Pelliccia" userId="7b68afebc62bca44" providerId="LiveId" clId="{6CA5D96C-9660-47C7-880D-DB80932C1BCE}" dt="2022-02-26T00:44:41.210" v="1052"/>
          <pc:sldLayoutMkLst>
            <pc:docMk/>
            <pc:sldMasterMk cId="2504850271" sldId="2147483648"/>
            <pc:sldLayoutMk cId="3816965022" sldId="2147483650"/>
          </pc:sldLayoutMkLst>
        </pc:sldLayoutChg>
        <pc:sldLayoutChg chg="modTransition">
          <pc:chgData name="Nicholas Pelliccia" userId="7b68afebc62bca44" providerId="LiveId" clId="{6CA5D96C-9660-47C7-880D-DB80932C1BCE}" dt="2022-02-26T00:44:41.210" v="1052"/>
          <pc:sldLayoutMkLst>
            <pc:docMk/>
            <pc:sldMasterMk cId="2504850271" sldId="2147483648"/>
            <pc:sldLayoutMk cId="456167954" sldId="2147483651"/>
          </pc:sldLayoutMkLst>
        </pc:sldLayoutChg>
        <pc:sldLayoutChg chg="modTransition">
          <pc:chgData name="Nicholas Pelliccia" userId="7b68afebc62bca44" providerId="LiveId" clId="{6CA5D96C-9660-47C7-880D-DB80932C1BCE}" dt="2022-02-26T00:44:41.210" v="1052"/>
          <pc:sldLayoutMkLst>
            <pc:docMk/>
            <pc:sldMasterMk cId="2504850271" sldId="2147483648"/>
            <pc:sldLayoutMk cId="3826383465" sldId="2147483652"/>
          </pc:sldLayoutMkLst>
        </pc:sldLayoutChg>
        <pc:sldLayoutChg chg="modTransition">
          <pc:chgData name="Nicholas Pelliccia" userId="7b68afebc62bca44" providerId="LiveId" clId="{6CA5D96C-9660-47C7-880D-DB80932C1BCE}" dt="2022-02-26T00:44:41.210" v="1052"/>
          <pc:sldLayoutMkLst>
            <pc:docMk/>
            <pc:sldMasterMk cId="2504850271" sldId="2147483648"/>
            <pc:sldLayoutMk cId="738539967" sldId="2147483653"/>
          </pc:sldLayoutMkLst>
        </pc:sldLayoutChg>
        <pc:sldLayoutChg chg="modTransition">
          <pc:chgData name="Nicholas Pelliccia" userId="7b68afebc62bca44" providerId="LiveId" clId="{6CA5D96C-9660-47C7-880D-DB80932C1BCE}" dt="2022-02-26T00:44:41.210" v="1052"/>
          <pc:sldLayoutMkLst>
            <pc:docMk/>
            <pc:sldMasterMk cId="2504850271" sldId="2147483648"/>
            <pc:sldLayoutMk cId="1990808189" sldId="2147483654"/>
          </pc:sldLayoutMkLst>
        </pc:sldLayoutChg>
        <pc:sldLayoutChg chg="modTransition">
          <pc:chgData name="Nicholas Pelliccia" userId="7b68afebc62bca44" providerId="LiveId" clId="{6CA5D96C-9660-47C7-880D-DB80932C1BCE}" dt="2022-02-26T00:44:41.210" v="1052"/>
          <pc:sldLayoutMkLst>
            <pc:docMk/>
            <pc:sldMasterMk cId="2504850271" sldId="2147483648"/>
            <pc:sldLayoutMk cId="2590392309" sldId="2147483655"/>
          </pc:sldLayoutMkLst>
        </pc:sldLayoutChg>
        <pc:sldLayoutChg chg="modTransition">
          <pc:chgData name="Nicholas Pelliccia" userId="7b68afebc62bca44" providerId="LiveId" clId="{6CA5D96C-9660-47C7-880D-DB80932C1BCE}" dt="2022-02-26T00:44:41.210" v="1052"/>
          <pc:sldLayoutMkLst>
            <pc:docMk/>
            <pc:sldMasterMk cId="2504850271" sldId="2147483648"/>
            <pc:sldLayoutMk cId="39958063" sldId="2147483656"/>
          </pc:sldLayoutMkLst>
        </pc:sldLayoutChg>
        <pc:sldLayoutChg chg="modTransition">
          <pc:chgData name="Nicholas Pelliccia" userId="7b68afebc62bca44" providerId="LiveId" clId="{6CA5D96C-9660-47C7-880D-DB80932C1BCE}" dt="2022-02-26T00:44:41.210" v="1052"/>
          <pc:sldLayoutMkLst>
            <pc:docMk/>
            <pc:sldMasterMk cId="2504850271" sldId="2147483648"/>
            <pc:sldLayoutMk cId="4092137096" sldId="2147483657"/>
          </pc:sldLayoutMkLst>
        </pc:sldLayoutChg>
        <pc:sldLayoutChg chg="modTransition">
          <pc:chgData name="Nicholas Pelliccia" userId="7b68afebc62bca44" providerId="LiveId" clId="{6CA5D96C-9660-47C7-880D-DB80932C1BCE}" dt="2022-02-26T00:44:41.210" v="1052"/>
          <pc:sldLayoutMkLst>
            <pc:docMk/>
            <pc:sldMasterMk cId="2504850271" sldId="2147483648"/>
            <pc:sldLayoutMk cId="3449411795" sldId="2147483658"/>
          </pc:sldLayoutMkLst>
        </pc:sldLayoutChg>
        <pc:sldLayoutChg chg="modTransition">
          <pc:chgData name="Nicholas Pelliccia" userId="7b68afebc62bca44" providerId="LiveId" clId="{6CA5D96C-9660-47C7-880D-DB80932C1BCE}" dt="2022-02-26T00:44:41.210" v="1052"/>
          <pc:sldLayoutMkLst>
            <pc:docMk/>
            <pc:sldMasterMk cId="2504850271" sldId="2147483648"/>
            <pc:sldLayoutMk cId="2672813421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83C88-9145-4A99-AF95-C15D9FDE4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93F6B0-73E6-462B-99D9-2E4BF77A8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C3876-4F55-4EE9-9E4E-6CCB80652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4A50-9487-41D7-8D19-F3A08062EA92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72551-67D9-4FA9-8E49-FD016AF85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05C03-6BF2-4567-BCBF-8AE8E32DD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DB074-6F92-4C41-BBF8-543FCFBE8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22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B2870-D8CC-4D21-B43E-DC503B53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0D6DFE-9E05-4D44-989A-DB94B5B5E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78143-C4E1-4B9B-9AC4-BB49C5188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4A50-9487-41D7-8D19-F3A08062EA92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EF7C0-73A5-451A-ACE4-DDDBEA42B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8584A-0D93-45B9-9253-5CA78429C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DB074-6F92-4C41-BBF8-543FCFBE8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41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4AE4C8-A213-4BF1-B726-FB498BF81F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3AC0B9-0565-4B72-BFC8-5EB2286ACB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6C182-3B0E-4E90-8464-BC30D9077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4A50-9487-41D7-8D19-F3A08062EA92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F17E5-ABFD-457E-B3B1-FD1FAFE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9F9A1-2000-4A35-9158-C1E7CF315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DB074-6F92-4C41-BBF8-543FCFBE8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1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48ED8-8DFD-47C1-8201-8E2397FBA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624F9-AE6F-491A-B1BC-CD1EB9FCA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3C2FF-4B2C-4C25-938C-8B606E024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4A50-9487-41D7-8D19-F3A08062EA92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8949B-924E-4C1C-945E-F4A072998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B8122-2C17-4FCA-B39C-FCCDBCBD1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DB074-6F92-4C41-BBF8-543FCFBE8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965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EC54B-D38A-4343-AA06-B4250E073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3AF8D-6F0E-410C-B280-3C5918354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B1656-993C-4F65-8DDC-67CC347B7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4A50-9487-41D7-8D19-F3A08062EA92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E0EC2-ED30-401E-9A83-3C04A1E7B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1DE6F-E72B-418C-B21B-4414F69A1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DB074-6F92-4C41-BBF8-543FCFBE8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6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9DAAA-4B92-40CF-824C-2FE006064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2FD73-38AB-4CF7-89FF-DD9711A7C5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572FBD-A667-48E0-8865-08E94594C2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C8B75-E7C0-422C-8AEB-E95943984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4A50-9487-41D7-8D19-F3A08062EA92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C1E4E9-0BA2-4D5B-9212-ED7C03A3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46E8C2-AFC0-451D-AE7E-405B90B06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DB074-6F92-4C41-BBF8-543FCFBE8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38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38DD8-E2B1-42AA-8F57-E79F4DC6A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9A5563-27B4-4370-AF72-30180D3D7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336EF1-D16B-468E-B06D-994EBB3F2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56D537-597E-4AB5-800D-F944E1D34F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6B8500-1177-442E-AD7E-F4D2BFE00D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140AE2-ED53-44C8-855A-871FB599E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4A50-9487-41D7-8D19-F3A08062EA92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7E2F8B-8415-4185-9CA5-4537A7515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9EB65F-EBFD-4449-A571-5E3AA33B6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DB074-6F92-4C41-BBF8-543FCFBE8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539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A2C9D-CA17-4278-9128-CC4602E65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D26B5F-AC68-4B7D-A87D-FFFBD41E1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4A50-9487-41D7-8D19-F3A08062EA92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F1AD20-626C-4E7A-88C3-8B2186254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E3DFD9-A651-4CAC-9D5B-6F960F8C9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DB074-6F92-4C41-BBF8-543FCFBE8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808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84CA65-0C65-47DA-B999-E43F3BAB1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4A50-9487-41D7-8D19-F3A08062EA92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8981C6-B91C-4053-8280-D8BB89E00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B3D71E-CE9D-4A7E-88F7-3DC6930EC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DB074-6F92-4C41-BBF8-543FCFBE8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392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636D9-6780-4FD1-B8B5-0AB1E1366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B5678-E1FC-494F-B8E2-2A133812D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C4552C-D52A-4968-AE6E-21F059186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28D267-71A7-4F9E-A85D-7ED43E874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4A50-9487-41D7-8D19-F3A08062EA92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810E6C-EC77-4C00-922D-71A24B7E9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E0227A-1BDF-4BE0-B322-FDC97AA5F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DB074-6F92-4C41-BBF8-543FCFBE8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4D821-B7D9-4449-B4B7-5EC484F58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F3F43C-F5B5-4FD9-B098-F456AF2100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0B4CF5-7026-4B36-8B7D-D5B1E2B569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D2695-DE4A-4109-B4F1-6D0A27B96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4A50-9487-41D7-8D19-F3A08062EA92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C205B-8252-467C-9E43-CCBF3D266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24CA72-95D5-4B77-8B94-4DC2782B4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DB074-6F92-4C41-BBF8-543FCFBE8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3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2000">
              <a:srgbClr val="6600CC"/>
            </a:gs>
            <a:gs pos="27000">
              <a:srgbClr val="3C007D"/>
            </a:gs>
            <a:gs pos="0">
              <a:schemeClr val="tx1"/>
            </a:gs>
            <a:gs pos="100000">
              <a:srgbClr val="660033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B60EEB-CF22-442B-8B76-BC918DBB9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923C8-2EE5-43B4-AA39-A9A85176E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32FBD-7009-4B72-A31F-76A49954EB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E4A50-9487-41D7-8D19-F3A08062EA92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975CE-FC34-44FB-9B87-A2939D209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66AE6-41F2-486F-8CAB-18F629530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DB074-6F92-4C41-BBF8-543FCFBE8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850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7F78E92-0C70-40DF-8CBC-24F04F99B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9922" y1="39086" x2="19922" y2="39086"/>
                        <a14:foregroundMark x1="34473" y1="51777" x2="34473" y2="51777"/>
                        <a14:foregroundMark x1="41699" y1="48731" x2="41699" y2="48731"/>
                        <a14:foregroundMark x1="46289" y1="51015" x2="46289" y2="51015"/>
                        <a14:foregroundMark x1="53711" y1="49239" x2="53711" y2="49239"/>
                        <a14:foregroundMark x1="58887" y1="49492" x2="58887" y2="49492"/>
                        <a14:foregroundMark x1="65723" y1="52030" x2="65723" y2="52030"/>
                        <a14:foregroundMark x1="72559" y1="50000" x2="72559" y2="50000"/>
                        <a14:foregroundMark x1="76465" y1="51777" x2="76465" y2="5177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4400" y="1047607"/>
            <a:ext cx="9753600" cy="375285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79544EF-C5F4-4AB9-A211-3A88281607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by Nicholas Pelliccia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5C129F-E2D3-475F-8A4F-D21B287A5C82}"/>
              </a:ext>
            </a:extLst>
          </p:cNvPr>
          <p:cNvSpPr txBox="1"/>
          <p:nvPr/>
        </p:nvSpPr>
        <p:spPr>
          <a:xfrm>
            <a:off x="2333767" y="1478367"/>
            <a:ext cx="2784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look at</a:t>
            </a:r>
          </a:p>
        </p:txBody>
      </p:sp>
    </p:spTree>
    <p:extLst>
      <p:ext uri="{BB962C8B-B14F-4D97-AF65-F5344CB8AC3E}">
        <p14:creationId xmlns:p14="http://schemas.microsoft.com/office/powerpoint/2010/main" val="21578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7AC7C-EB22-4AB5-8974-B6C2EFB8A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Evernote?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DD9DB-58B6-4E26-8AC4-EB0E64CBF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02287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application used for note-taking, task management, and organizing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Available on Android, iOS, Windows, MacOS, and Linux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Allows you to sync notes between your devices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Integrated with Google Drive, Outlook, MS Teams, and Gmail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web application – can be used from web browsers</a:t>
            </a: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853CDF-2765-4DA4-8450-537B158FE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0487" y="1825625"/>
            <a:ext cx="4391549" cy="258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49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7AC7C-EB22-4AB5-8974-B6C2EFB8A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DD9DB-58B6-4E26-8AC4-EB0E64CBF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68478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Founded in 2000 by Stepan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Pachikov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Phil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Libin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in Redwood City, CA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Started as a note-taking and web-clipping application for Windows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Shifted focus towards the web and smartphones with version 3.0 in 2008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seen a decline in popularity as new competitors became popular 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Redesigned to include Tasks, Home, and new paid plans in 2021.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CEO is Ian Small</a:t>
            </a: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87DDF3-D786-4555-87F3-B21CA9D9A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5672" y="365125"/>
            <a:ext cx="1905000" cy="1905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6FC097-F669-4FDB-984C-D7F78B052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8720" y="2516647"/>
            <a:ext cx="1901952" cy="19019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5C71CD-0D17-41A6-84C8-33AF5B431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5672" y="4665121"/>
            <a:ext cx="1905000" cy="1905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893F5E-E16E-4089-9ADE-8A68938C27F6}"/>
              </a:ext>
            </a:extLst>
          </p:cNvPr>
          <p:cNvSpPr txBox="1"/>
          <p:nvPr/>
        </p:nvSpPr>
        <p:spPr>
          <a:xfrm>
            <a:off x="9597251" y="2216997"/>
            <a:ext cx="1401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Stepan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Pachikov</a:t>
            </a: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09F0B1-3601-44D4-AD7F-F969118658EF}"/>
              </a:ext>
            </a:extLst>
          </p:cNvPr>
          <p:cNvSpPr txBox="1"/>
          <p:nvPr/>
        </p:nvSpPr>
        <p:spPr>
          <a:xfrm>
            <a:off x="9829057" y="4375076"/>
            <a:ext cx="938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Phil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Libin</a:t>
            </a: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BCC1CE-6C4C-446E-A3BF-A90781E39320}"/>
              </a:ext>
            </a:extLst>
          </p:cNvPr>
          <p:cNvSpPr txBox="1"/>
          <p:nvPr/>
        </p:nvSpPr>
        <p:spPr>
          <a:xfrm>
            <a:off x="9829057" y="6550243"/>
            <a:ext cx="938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Ian Small</a:t>
            </a:r>
          </a:p>
        </p:txBody>
      </p:sp>
    </p:spTree>
    <p:extLst>
      <p:ext uri="{BB962C8B-B14F-4D97-AF65-F5344CB8AC3E}">
        <p14:creationId xmlns:p14="http://schemas.microsoft.com/office/powerpoint/2010/main" val="4194263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7AC7C-EB22-4AB5-8974-B6C2EFB8A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Membership Plans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6AFC07-7BF8-429A-8FAE-3B83D0D6BBC8}"/>
              </a:ext>
            </a:extLst>
          </p:cNvPr>
          <p:cNvSpPr txBox="1"/>
          <p:nvPr/>
        </p:nvSpPr>
        <p:spPr>
          <a:xfrm>
            <a:off x="838200" y="1685098"/>
            <a:ext cx="3429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Sync up to 2 devices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 MB monthly uploads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 MB max. note size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Clip web pages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Attach files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Good for just taking notes</a:t>
            </a:r>
          </a:p>
          <a:p>
            <a:pPr algn="ctr"/>
            <a:r>
              <a:rPr lang="en-US" sz="2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$0.00/</a:t>
            </a:r>
            <a:r>
              <a:rPr lang="en-US" sz="22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</a:t>
            </a:r>
            <a:endParaRPr lang="en-US" sz="22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EF1315-0B75-4B1C-A261-B5CD22854622}"/>
              </a:ext>
            </a:extLst>
          </p:cNvPr>
          <p:cNvSpPr txBox="1"/>
          <p:nvPr/>
        </p:nvSpPr>
        <p:spPr>
          <a:xfrm>
            <a:off x="4381500" y="1685098"/>
            <a:ext cx="342900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Personal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Sync unlimited devices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GB monthly uploads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 MB max. note size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Ability to manage tasks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 Google Calendar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Offline access to notes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inside images and PDFs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 up images and PDFs</a:t>
            </a:r>
          </a:p>
          <a:p>
            <a:pPr algn="ctr"/>
            <a:r>
              <a:rPr lang="en-US" sz="2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$7.99/</a:t>
            </a:r>
            <a:r>
              <a:rPr lang="en-US" sz="22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</a:t>
            </a:r>
            <a:endParaRPr lang="en-US" sz="22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BBF669-E424-47C6-849E-7CA327B93057}"/>
              </a:ext>
            </a:extLst>
          </p:cNvPr>
          <p:cNvSpPr txBox="1"/>
          <p:nvPr/>
        </p:nvSpPr>
        <p:spPr>
          <a:xfrm>
            <a:off x="7924800" y="1685098"/>
            <a:ext cx="342900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Professional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Everything in Personal plan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 GB monthly uploads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and assign tasks to others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Boolean terms to refine searches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content by location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 notebooks as PDFs</a:t>
            </a:r>
          </a:p>
          <a:p>
            <a:pPr algn="ctr"/>
            <a:r>
              <a:rPr lang="en-US" sz="2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$9.99/</a:t>
            </a:r>
            <a:r>
              <a:rPr lang="en-US" sz="22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</a:t>
            </a:r>
            <a:endParaRPr lang="en-US" sz="22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420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7AC7C-EB22-4AB5-8974-B6C2EFB8A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visitors and Rank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DD9DB-58B6-4E26-8AC4-EB0E64CBF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Evernote had 33.1 million visitors in Dec. 2021.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23% of visitors were from the United States, 21% were from Japan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Evernote is ranked #1,489 out of all websites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Evernote has over 250 million users overall.</a:t>
            </a: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D52592-DA37-4F87-AB76-6C8EB9D4D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782" y="4001294"/>
            <a:ext cx="5698435" cy="273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251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7AC7C-EB22-4AB5-8974-B6C2EFB8A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DD9DB-58B6-4E26-8AC4-EB0E64CBF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Evernote wants to achieve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Pachikov’s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goal of being “an extension of the human brain.”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Evernote plans on making recently added features better over time.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Competitors like Microsoft OneNote and Google Keep could keep taking market share from Evernote.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People might not like the new features and paid plans that Evernote has rolled out</a:t>
            </a: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33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345</Words>
  <Application>Microsoft Office PowerPoint</Application>
  <PresentationFormat>Widescreen</PresentationFormat>
  <Paragraphs>74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What is Evernote?</vt:lpstr>
      <vt:lpstr>History</vt:lpstr>
      <vt:lpstr>Membership Plans</vt:lpstr>
      <vt:lpstr>Number of visitors and Rank</vt:lpstr>
      <vt:lpstr>Future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Pelliccia</dc:creator>
  <cp:lastModifiedBy>Nicholas Pelliccia</cp:lastModifiedBy>
  <cp:revision>17</cp:revision>
  <dcterms:created xsi:type="dcterms:W3CDTF">2022-02-22T19:00:32Z</dcterms:created>
  <dcterms:modified xsi:type="dcterms:W3CDTF">2022-03-08T19:03:34Z</dcterms:modified>
</cp:coreProperties>
</file>