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7" r:id="rId5"/>
    <p:sldId id="263" r:id="rId6"/>
    <p:sldId id="256" r:id="rId7"/>
    <p:sldId id="264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94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5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06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6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9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9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4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0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87B522-58E8-458C-9947-012B6892AE24}" type="datetimeFigureOut">
              <a:rPr lang="es-MX" smtClean="0"/>
              <a:t>15/05/2022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mailto:launchx00644@innovaccion.mx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launchx02212@innovaccion.m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aunchx02368@innovaccion.mx" TargetMode="External"/><Relationship Id="rId5" Type="http://schemas.openxmlformats.org/officeDocument/2006/relationships/hyperlink" Target="mailto:launchx00563@innovaccion.mx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launchx00588@innovaccion.mx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597A0-5BAA-FA35-78B5-52DF78A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3962400"/>
          </a:xfrm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s-MX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PROYECTO: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Sitio Web “Java </a:t>
            </a:r>
            <a:r>
              <a:rPr lang="es-MX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Sharks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 fontAlgn="base">
              <a:buNone/>
            </a:pPr>
            <a:r>
              <a:rPr lang="es-MX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FECHA DE SOLICITUD: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14/05/2022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 fontAlgn="base">
              <a:buNone/>
            </a:pPr>
            <a:r>
              <a:rPr lang="es-MX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RESPONSABLE DE LA SOLICITUD: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Innovaccion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LaunchX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(Hackathon).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 fontAlgn="base">
              <a:buNone/>
            </a:pPr>
            <a:r>
              <a:rPr lang="es-MX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LIDER DEL PROYECTO: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Julián David Castillo Ríos. (</a:t>
            </a:r>
            <a:r>
              <a:rPr lang="es-MX" sz="20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launchx02212@innovaccion.mx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INTEGRANTES DEL EQUIPO: 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Yarabi Monserrat De la Cruz (</a:t>
            </a:r>
            <a:r>
              <a:rPr lang="es-MX" sz="20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launchx00644@innovaccion.mx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Oscar Omar Graciano (</a:t>
            </a:r>
            <a:r>
              <a:rPr lang="es-MX" sz="20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launchx00588@innovaccion.mx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Jonathan González (</a:t>
            </a:r>
            <a:r>
              <a:rPr lang="es-MX" sz="20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launchx00563@innovaccion.mx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Rene Eduardo </a:t>
            </a:r>
            <a:r>
              <a:rPr lang="es-MX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Hamard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s-MX" sz="20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launchx02368@innovaccion.mx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Julián David Castillo Ríos (</a:t>
            </a:r>
            <a:r>
              <a:rPr lang="es-MX" sz="20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launchx02212@innovaccion.mx</a:t>
            </a:r>
            <a:r>
              <a:rPr lang="es-MX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F8704-2A65-5BA2-41BE-1D238C14F0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6711"/>
            <a:ext cx="742950" cy="73025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807E2D7C-0F45-C10E-409D-22D5D7C405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6711"/>
            <a:ext cx="752475" cy="8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2560CA-7339-481D-47FD-43A2B5D7FC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37" y="126711"/>
            <a:ext cx="248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82F1-8283-F3A7-9F77-2AB7324C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9316"/>
            <a:ext cx="10058400" cy="1419367"/>
          </a:xfrm>
        </p:spPr>
        <p:txBody>
          <a:bodyPr>
            <a:noAutofit/>
          </a:bodyPr>
          <a:lstStyle/>
          <a:p>
            <a:pPr algn="ctr"/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PROPUESTA DE SOLUCIÓN</a:t>
            </a:r>
            <a:endParaRPr lang="es-MX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 70">
            <a:extLst>
              <a:ext uri="{FF2B5EF4-FFF2-40B4-BE49-F238E27FC236}">
                <a16:creationId xmlns:a16="http://schemas.microsoft.com/office/drawing/2014/main" id="{52904AFA-B6D4-BDE6-EC97-F01B807F7460}"/>
              </a:ext>
            </a:extLst>
          </p:cNvPr>
          <p:cNvSpPr/>
          <p:nvPr/>
        </p:nvSpPr>
        <p:spPr>
          <a:xfrm>
            <a:off x="331187" y="382203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723C24E1-DCBF-34B1-2CB9-524BD9D76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6" y="390496"/>
            <a:ext cx="994987" cy="213211"/>
          </a:xfrm>
          <a:prstGeom prst="rect">
            <a:avLst/>
          </a:prstGeom>
        </p:spPr>
      </p:pic>
      <p:sp>
        <p:nvSpPr>
          <p:cNvPr id="74" name="Rectángulo 73">
            <a:extLst>
              <a:ext uri="{FF2B5EF4-FFF2-40B4-BE49-F238E27FC236}">
                <a16:creationId xmlns:a16="http://schemas.microsoft.com/office/drawing/2014/main" id="{43E287C9-EC8E-7C7C-A580-69460AA2307C}"/>
              </a:ext>
            </a:extLst>
          </p:cNvPr>
          <p:cNvSpPr/>
          <p:nvPr/>
        </p:nvSpPr>
        <p:spPr>
          <a:xfrm>
            <a:off x="1174244" y="818299"/>
            <a:ext cx="1501725" cy="351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A9DC36D-EA34-949A-9886-1CC37525C977}"/>
              </a:ext>
            </a:extLst>
          </p:cNvPr>
          <p:cNvSpPr txBox="1"/>
          <p:nvPr/>
        </p:nvSpPr>
        <p:spPr>
          <a:xfrm>
            <a:off x="1602639" y="840256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Brief</a:t>
            </a:r>
            <a:endParaRPr lang="es-MX" sz="1400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5A1E7B3-EF18-B049-A48D-7B3275EEE300}"/>
              </a:ext>
            </a:extLst>
          </p:cNvPr>
          <p:cNvSpPr txBox="1"/>
          <p:nvPr/>
        </p:nvSpPr>
        <p:spPr>
          <a:xfrm>
            <a:off x="1294699" y="342097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Info</a:t>
            </a:r>
            <a:r>
              <a:rPr lang="es-MX" sz="1050" dirty="0"/>
              <a:t>  Denuncia  Aporta  Acerca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D3A0D039-E535-4241-A13E-32566C0A1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54" y="1243809"/>
            <a:ext cx="1339949" cy="193469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4DCB4328-38FE-5127-8692-3AC86D3A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58" y="1440149"/>
            <a:ext cx="2295238" cy="1019048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A442295B-10E6-6374-AB8C-1CF56F4DB7B2}"/>
              </a:ext>
            </a:extLst>
          </p:cNvPr>
          <p:cNvSpPr/>
          <p:nvPr/>
        </p:nvSpPr>
        <p:spPr>
          <a:xfrm>
            <a:off x="200205" y="4186450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25347D6-B7E5-B9FD-597E-A9AEC37D8CB1}"/>
              </a:ext>
            </a:extLst>
          </p:cNvPr>
          <p:cNvSpPr/>
          <p:nvPr/>
        </p:nvSpPr>
        <p:spPr>
          <a:xfrm>
            <a:off x="3812177" y="4569651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9F7C526-170F-70BD-0624-5AFEDC6640CC}"/>
              </a:ext>
            </a:extLst>
          </p:cNvPr>
          <p:cNvSpPr/>
          <p:nvPr/>
        </p:nvSpPr>
        <p:spPr>
          <a:xfrm>
            <a:off x="7498080" y="4569651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132D2C6-D30B-DE13-C3D1-923916EB2319}"/>
              </a:ext>
            </a:extLst>
          </p:cNvPr>
          <p:cNvSpPr txBox="1"/>
          <p:nvPr/>
        </p:nvSpPr>
        <p:spPr>
          <a:xfrm>
            <a:off x="1117197" y="2569608"/>
            <a:ext cx="160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Página principal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D6D61C6-AA47-231C-EAE7-3B16216F28CC}"/>
              </a:ext>
            </a:extLst>
          </p:cNvPr>
          <p:cNvSpPr txBox="1"/>
          <p:nvPr/>
        </p:nvSpPr>
        <p:spPr>
          <a:xfrm>
            <a:off x="803458" y="4641142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Información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AB2F7C7-3B5E-F2B3-8F66-504DF6AB4212}"/>
              </a:ext>
            </a:extLst>
          </p:cNvPr>
          <p:cNvSpPr/>
          <p:nvPr/>
        </p:nvSpPr>
        <p:spPr>
          <a:xfrm>
            <a:off x="803458" y="5308537"/>
            <a:ext cx="1943686" cy="85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CEE96DB-85E3-FA5A-FDFA-081FA4620A62}"/>
              </a:ext>
            </a:extLst>
          </p:cNvPr>
          <p:cNvSpPr txBox="1"/>
          <p:nvPr/>
        </p:nvSpPr>
        <p:spPr>
          <a:xfrm>
            <a:off x="803458" y="5327753"/>
            <a:ext cx="19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Como ayudar?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52C0D81A-6E79-078B-9021-DCB39097D4A3}"/>
              </a:ext>
            </a:extLst>
          </p:cNvPr>
          <p:cNvCxnSpPr/>
          <p:nvPr/>
        </p:nvCxnSpPr>
        <p:spPr>
          <a:xfrm>
            <a:off x="1870091" y="3908974"/>
            <a:ext cx="6447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700300C6-987D-962C-1FE0-944E55D5F8CA}"/>
              </a:ext>
            </a:extLst>
          </p:cNvPr>
          <p:cNvCxnSpPr/>
          <p:nvPr/>
        </p:nvCxnSpPr>
        <p:spPr>
          <a:xfrm>
            <a:off x="5482641" y="3908974"/>
            <a:ext cx="0" cy="39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200D63F3-1D3A-0E22-82EF-F984409506A6}"/>
              </a:ext>
            </a:extLst>
          </p:cNvPr>
          <p:cNvCxnSpPr>
            <a:cxnSpLocks/>
          </p:cNvCxnSpPr>
          <p:nvPr/>
        </p:nvCxnSpPr>
        <p:spPr>
          <a:xfrm>
            <a:off x="1870091" y="3908974"/>
            <a:ext cx="0" cy="39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C0AE1B27-66BB-99FA-1C38-1A1E9B0F464A}"/>
              </a:ext>
            </a:extLst>
          </p:cNvPr>
          <p:cNvCxnSpPr/>
          <p:nvPr/>
        </p:nvCxnSpPr>
        <p:spPr>
          <a:xfrm>
            <a:off x="8317950" y="3926929"/>
            <a:ext cx="0" cy="39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8890D09-8910-4A71-AB17-FCA30A9D8E5C}"/>
              </a:ext>
            </a:extLst>
          </p:cNvPr>
          <p:cNvSpPr txBox="1"/>
          <p:nvPr/>
        </p:nvSpPr>
        <p:spPr>
          <a:xfrm>
            <a:off x="4388291" y="4641142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Denuncia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D8647232-2F17-306B-C4C8-9158C9F7E1F8}"/>
              </a:ext>
            </a:extLst>
          </p:cNvPr>
          <p:cNvSpPr/>
          <p:nvPr/>
        </p:nvSpPr>
        <p:spPr>
          <a:xfrm>
            <a:off x="4108361" y="5104268"/>
            <a:ext cx="2649398" cy="50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A2BA8FE-A896-FAD2-B56B-4F9018057434}"/>
              </a:ext>
            </a:extLst>
          </p:cNvPr>
          <p:cNvSpPr txBox="1"/>
          <p:nvPr/>
        </p:nvSpPr>
        <p:spPr>
          <a:xfrm>
            <a:off x="4108361" y="5064820"/>
            <a:ext cx="194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Información de como realizar la denuncia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0A638AB-A636-492E-3FBB-998809A54DBE}"/>
              </a:ext>
            </a:extLst>
          </p:cNvPr>
          <p:cNvSpPr/>
          <p:nvPr/>
        </p:nvSpPr>
        <p:spPr>
          <a:xfrm>
            <a:off x="4108361" y="5701809"/>
            <a:ext cx="2649398" cy="50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FE4C07A-5B41-C22A-B93D-FB7C42643146}"/>
              </a:ext>
            </a:extLst>
          </p:cNvPr>
          <p:cNvSpPr txBox="1"/>
          <p:nvPr/>
        </p:nvSpPr>
        <p:spPr>
          <a:xfrm>
            <a:off x="4108361" y="5701809"/>
            <a:ext cx="19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Formulario (s)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B65A171-7C74-6D5C-1B85-DE8AA35C98B2}"/>
              </a:ext>
            </a:extLst>
          </p:cNvPr>
          <p:cNvSpPr txBox="1"/>
          <p:nvPr/>
        </p:nvSpPr>
        <p:spPr>
          <a:xfrm>
            <a:off x="8041286" y="4641142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Aporta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24A5EC5E-1182-1F8D-B935-C52DDAB811F0}"/>
              </a:ext>
            </a:extLst>
          </p:cNvPr>
          <p:cNvSpPr/>
          <p:nvPr/>
        </p:nvSpPr>
        <p:spPr>
          <a:xfrm>
            <a:off x="7768741" y="5132953"/>
            <a:ext cx="2649398" cy="876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057EBB21-03EE-CBD6-CC3A-C7CA33FAEB10}"/>
              </a:ext>
            </a:extLst>
          </p:cNvPr>
          <p:cNvSpPr/>
          <p:nvPr/>
        </p:nvSpPr>
        <p:spPr>
          <a:xfrm>
            <a:off x="8765687" y="1686520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7C871695-BD1B-063A-7A90-6DF77BAF4536}"/>
              </a:ext>
            </a:extLst>
          </p:cNvPr>
          <p:cNvSpPr txBox="1"/>
          <p:nvPr/>
        </p:nvSpPr>
        <p:spPr>
          <a:xfrm>
            <a:off x="9290881" y="2027137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Acerca de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E533A7F-E1BC-4FCA-8E08-FC11A5690CCA}"/>
              </a:ext>
            </a:extLst>
          </p:cNvPr>
          <p:cNvSpPr/>
          <p:nvPr/>
        </p:nvSpPr>
        <p:spPr>
          <a:xfrm>
            <a:off x="9018336" y="2518948"/>
            <a:ext cx="2649398" cy="876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A98A1EBA-CE75-5DD3-E501-8FD21C27D9BD}"/>
              </a:ext>
            </a:extLst>
          </p:cNvPr>
          <p:cNvCxnSpPr/>
          <p:nvPr/>
        </p:nvCxnSpPr>
        <p:spPr>
          <a:xfrm>
            <a:off x="3655186" y="2111545"/>
            <a:ext cx="1827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B8ACE522-335D-9FA3-029B-2EFED5F2CCC8}"/>
              </a:ext>
            </a:extLst>
          </p:cNvPr>
          <p:cNvCxnSpPr/>
          <p:nvPr/>
        </p:nvCxnSpPr>
        <p:spPr>
          <a:xfrm>
            <a:off x="5482640" y="2111545"/>
            <a:ext cx="0" cy="1797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A22DE7C5-2616-BA94-7504-BAD7B51EDEB5}"/>
              </a:ext>
            </a:extLst>
          </p:cNvPr>
          <p:cNvCxnSpPr/>
          <p:nvPr/>
        </p:nvCxnSpPr>
        <p:spPr>
          <a:xfrm>
            <a:off x="8317950" y="2839834"/>
            <a:ext cx="0" cy="1069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86F31C5-B406-EC06-A5CF-36C199F80E63}"/>
              </a:ext>
            </a:extLst>
          </p:cNvPr>
          <p:cNvCxnSpPr/>
          <p:nvPr/>
        </p:nvCxnSpPr>
        <p:spPr>
          <a:xfrm>
            <a:off x="8317950" y="2839834"/>
            <a:ext cx="447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F26C4767-7A89-5CC6-CEA1-756E053E2076}"/>
              </a:ext>
            </a:extLst>
          </p:cNvPr>
          <p:cNvSpPr txBox="1"/>
          <p:nvPr/>
        </p:nvSpPr>
        <p:spPr>
          <a:xfrm>
            <a:off x="8293680" y="5360907"/>
            <a:ext cx="19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Formulario (s)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92933ACD-BAB3-F630-99FC-CE5787BA4658}"/>
              </a:ext>
            </a:extLst>
          </p:cNvPr>
          <p:cNvSpPr txBox="1"/>
          <p:nvPr/>
        </p:nvSpPr>
        <p:spPr>
          <a:xfrm>
            <a:off x="5842557" y="563257"/>
            <a:ext cx="1615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Instagram</a:t>
            </a:r>
          </a:p>
          <a:p>
            <a:r>
              <a:rPr lang="es-MX" sz="1400" dirty="0"/>
              <a:t>Facebook</a:t>
            </a:r>
          </a:p>
          <a:p>
            <a:r>
              <a:rPr lang="es-MX" sz="1400" dirty="0"/>
              <a:t>Twitter</a:t>
            </a:r>
          </a:p>
        </p:txBody>
      </p:sp>
      <p:pic>
        <p:nvPicPr>
          <p:cNvPr id="130" name="Picture 2" descr="Archivo:Facebook f logo (2019).svg - Wikipedia, la enciclopedia libre">
            <a:extLst>
              <a:ext uri="{FF2B5EF4-FFF2-40B4-BE49-F238E27FC236}">
                <a16:creationId xmlns:a16="http://schemas.microsoft.com/office/drawing/2014/main" id="{45559D4D-610C-D6AF-BF72-D111D737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14" y="414274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0" descr="Twitter Logo - Hamilton County Public Health | Hamilton County Public Health">
            <a:extLst>
              <a:ext uri="{FF2B5EF4-FFF2-40B4-BE49-F238E27FC236}">
                <a16:creationId xmlns:a16="http://schemas.microsoft.com/office/drawing/2014/main" id="{82065053-F0BA-E6E0-FC7B-0F4C4F55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50" y="415896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2" descr="Archivo:Instagram-Icon.png - Wikipedia, la enciclopedia libre">
            <a:extLst>
              <a:ext uri="{FF2B5EF4-FFF2-40B4-BE49-F238E27FC236}">
                <a16:creationId xmlns:a16="http://schemas.microsoft.com/office/drawing/2014/main" id="{8E47F0CD-91E3-E392-C2CD-A48F1191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53" y="413825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F44D2306-9207-B9F7-E246-AE7068104B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7" y="4362961"/>
            <a:ext cx="994987" cy="213211"/>
          </a:xfrm>
          <a:prstGeom prst="rect">
            <a:avLst/>
          </a:prstGeom>
        </p:spPr>
      </p:pic>
      <p:sp>
        <p:nvSpPr>
          <p:cNvPr id="134" name="CuadroTexto 133">
            <a:extLst>
              <a:ext uri="{FF2B5EF4-FFF2-40B4-BE49-F238E27FC236}">
                <a16:creationId xmlns:a16="http://schemas.microsoft.com/office/drawing/2014/main" id="{1AEA2658-8F5C-96DC-64D2-A62FCBB46C2B}"/>
              </a:ext>
            </a:extLst>
          </p:cNvPr>
          <p:cNvSpPr txBox="1"/>
          <p:nvPr/>
        </p:nvSpPr>
        <p:spPr>
          <a:xfrm>
            <a:off x="1155220" y="4314562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Info</a:t>
            </a:r>
            <a:r>
              <a:rPr lang="es-MX" sz="1050" dirty="0"/>
              <a:t>  Denuncia  Aporta  Acerca</a:t>
            </a:r>
          </a:p>
        </p:txBody>
      </p:sp>
      <p:pic>
        <p:nvPicPr>
          <p:cNvPr id="135" name="Picture 2" descr="Archivo:Facebook f logo (2019).svg - Wikipedia, la enciclopedia libre">
            <a:extLst>
              <a:ext uri="{FF2B5EF4-FFF2-40B4-BE49-F238E27FC236}">
                <a16:creationId xmlns:a16="http://schemas.microsoft.com/office/drawing/2014/main" id="{2B5C08BA-AD2E-F34B-32E9-1EA70DF5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35" y="4386739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0" descr="Twitter Logo - Hamilton County Public Health | Hamilton County Public Health">
            <a:extLst>
              <a:ext uri="{FF2B5EF4-FFF2-40B4-BE49-F238E27FC236}">
                <a16:creationId xmlns:a16="http://schemas.microsoft.com/office/drawing/2014/main" id="{21B5EC19-F803-705D-9DB2-A529FF71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71" y="4388361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2" descr="Archivo:Instagram-Icon.png - Wikipedia, la enciclopedia libre">
            <a:extLst>
              <a:ext uri="{FF2B5EF4-FFF2-40B4-BE49-F238E27FC236}">
                <a16:creationId xmlns:a16="http://schemas.microsoft.com/office/drawing/2014/main" id="{5A66A7A0-92CE-4462-A364-5EBA4CAD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74" y="4386290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F76CE826-7791-70A9-AAB6-CEDD6BFA3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71" y="4348923"/>
            <a:ext cx="994987" cy="213211"/>
          </a:xfrm>
          <a:prstGeom prst="rect">
            <a:avLst/>
          </a:prstGeom>
        </p:spPr>
      </p:pic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3D07651-7CC3-9B8D-304F-671B730567FD}"/>
              </a:ext>
            </a:extLst>
          </p:cNvPr>
          <p:cNvSpPr txBox="1"/>
          <p:nvPr/>
        </p:nvSpPr>
        <p:spPr>
          <a:xfrm>
            <a:off x="4785584" y="4300524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Info</a:t>
            </a:r>
            <a:r>
              <a:rPr lang="es-MX" sz="1050" dirty="0"/>
              <a:t>  Denuncia  Aporta  Acerca</a:t>
            </a:r>
          </a:p>
        </p:txBody>
      </p:sp>
      <p:pic>
        <p:nvPicPr>
          <p:cNvPr id="140" name="Picture 2" descr="Archivo:Facebook f logo (2019).svg - Wikipedia, la enciclopedia libre">
            <a:extLst>
              <a:ext uri="{FF2B5EF4-FFF2-40B4-BE49-F238E27FC236}">
                <a16:creationId xmlns:a16="http://schemas.microsoft.com/office/drawing/2014/main" id="{091CF66F-D141-4766-7088-BB256168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99" y="4372701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0" descr="Twitter Logo - Hamilton County Public Health | Hamilton County Public Health">
            <a:extLst>
              <a:ext uri="{FF2B5EF4-FFF2-40B4-BE49-F238E27FC236}">
                <a16:creationId xmlns:a16="http://schemas.microsoft.com/office/drawing/2014/main" id="{96E17B85-8245-CE2B-995F-58E747B0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35" y="4374323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2" descr="Archivo:Instagram-Icon.png - Wikipedia, la enciclopedia libre">
            <a:extLst>
              <a:ext uri="{FF2B5EF4-FFF2-40B4-BE49-F238E27FC236}">
                <a16:creationId xmlns:a16="http://schemas.microsoft.com/office/drawing/2014/main" id="{6ADCB2BA-2761-9E68-91B5-1944E582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38" y="4372252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Imagen 142">
            <a:extLst>
              <a:ext uri="{FF2B5EF4-FFF2-40B4-BE49-F238E27FC236}">
                <a16:creationId xmlns:a16="http://schemas.microsoft.com/office/drawing/2014/main" id="{77CB3FD7-81C7-F688-73A0-48FC0C3BA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42" y="4360067"/>
            <a:ext cx="994987" cy="213211"/>
          </a:xfrm>
          <a:prstGeom prst="rect">
            <a:avLst/>
          </a:prstGeom>
        </p:spPr>
      </p:pic>
      <p:sp>
        <p:nvSpPr>
          <p:cNvPr id="144" name="CuadroTexto 143">
            <a:extLst>
              <a:ext uri="{FF2B5EF4-FFF2-40B4-BE49-F238E27FC236}">
                <a16:creationId xmlns:a16="http://schemas.microsoft.com/office/drawing/2014/main" id="{145C1878-9B43-B849-172D-6BCFF8273ED7}"/>
              </a:ext>
            </a:extLst>
          </p:cNvPr>
          <p:cNvSpPr txBox="1"/>
          <p:nvPr/>
        </p:nvSpPr>
        <p:spPr>
          <a:xfrm>
            <a:off x="8468355" y="4311668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Info</a:t>
            </a:r>
            <a:r>
              <a:rPr lang="es-MX" sz="1050" dirty="0"/>
              <a:t>  Denuncia  Aporta  Acerca</a:t>
            </a:r>
          </a:p>
        </p:txBody>
      </p:sp>
      <p:pic>
        <p:nvPicPr>
          <p:cNvPr id="145" name="Picture 2" descr="Archivo:Facebook f logo (2019).svg - Wikipedia, la enciclopedia libre">
            <a:extLst>
              <a:ext uri="{FF2B5EF4-FFF2-40B4-BE49-F238E27FC236}">
                <a16:creationId xmlns:a16="http://schemas.microsoft.com/office/drawing/2014/main" id="{92A120F1-8548-88C4-C197-77603DD5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570" y="4383845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0" descr="Twitter Logo - Hamilton County Public Health | Hamilton County Public Health">
            <a:extLst>
              <a:ext uri="{FF2B5EF4-FFF2-40B4-BE49-F238E27FC236}">
                <a16:creationId xmlns:a16="http://schemas.microsoft.com/office/drawing/2014/main" id="{BAC080E9-1450-7374-CD0A-A5A2B51F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906" y="4385467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2" descr="Archivo:Instagram-Icon.png - Wikipedia, la enciclopedia libre">
            <a:extLst>
              <a:ext uri="{FF2B5EF4-FFF2-40B4-BE49-F238E27FC236}">
                <a16:creationId xmlns:a16="http://schemas.microsoft.com/office/drawing/2014/main" id="{58CDFD91-8B97-CD4F-2F1C-AF84AC7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09" y="4383396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D1EB4FE3-3BD2-F075-FAB1-15344CFBC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80" y="1747676"/>
            <a:ext cx="994987" cy="213211"/>
          </a:xfrm>
          <a:prstGeom prst="rect">
            <a:avLst/>
          </a:prstGeom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45726FC-3967-2188-43CC-FF7695B292E9}"/>
              </a:ext>
            </a:extLst>
          </p:cNvPr>
          <p:cNvSpPr txBox="1"/>
          <p:nvPr/>
        </p:nvSpPr>
        <p:spPr>
          <a:xfrm>
            <a:off x="9764493" y="1699277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Info</a:t>
            </a:r>
            <a:r>
              <a:rPr lang="es-MX" sz="1050" dirty="0"/>
              <a:t>  Denuncia  Aporta  Acerca</a:t>
            </a:r>
          </a:p>
        </p:txBody>
      </p:sp>
      <p:pic>
        <p:nvPicPr>
          <p:cNvPr id="150" name="Picture 2" descr="Archivo:Facebook f logo (2019).svg - Wikipedia, la enciclopedia libre">
            <a:extLst>
              <a:ext uri="{FF2B5EF4-FFF2-40B4-BE49-F238E27FC236}">
                <a16:creationId xmlns:a16="http://schemas.microsoft.com/office/drawing/2014/main" id="{E95580B1-DF9A-0959-980A-6E54DB8B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708" y="1771454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0" descr="Twitter Logo - Hamilton County Public Health | Hamilton County Public Health">
            <a:extLst>
              <a:ext uri="{FF2B5EF4-FFF2-40B4-BE49-F238E27FC236}">
                <a16:creationId xmlns:a16="http://schemas.microsoft.com/office/drawing/2014/main" id="{7F3E434A-178B-795E-EAB2-10638BEC3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044" y="1773076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2" descr="Archivo:Instagram-Icon.png - Wikipedia, la enciclopedia libre">
            <a:extLst>
              <a:ext uri="{FF2B5EF4-FFF2-40B4-BE49-F238E27FC236}">
                <a16:creationId xmlns:a16="http://schemas.microsoft.com/office/drawing/2014/main" id="{6FEC12EF-F6EE-6581-1821-E84C24D54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347" y="1771005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CuadroTexto 152">
            <a:extLst>
              <a:ext uri="{FF2B5EF4-FFF2-40B4-BE49-F238E27FC236}">
                <a16:creationId xmlns:a16="http://schemas.microsoft.com/office/drawing/2014/main" id="{B8C15769-87C1-F97D-5372-CE13C78042AE}"/>
              </a:ext>
            </a:extLst>
          </p:cNvPr>
          <p:cNvSpPr txBox="1"/>
          <p:nvPr/>
        </p:nvSpPr>
        <p:spPr>
          <a:xfrm>
            <a:off x="9290881" y="2778228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Informacion</a:t>
            </a:r>
            <a:endParaRPr lang="es-MX" dirty="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C40BC435-63F6-8AB8-A1E0-94CD874532A1}"/>
              </a:ext>
            </a:extLst>
          </p:cNvPr>
          <p:cNvSpPr txBox="1"/>
          <p:nvPr/>
        </p:nvSpPr>
        <p:spPr>
          <a:xfrm>
            <a:off x="2657957" y="163147"/>
            <a:ext cx="705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PROPUESTA DE SOLUCIÓN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175B3D90-4B6B-CC41-3AC6-F17D16006653}"/>
              </a:ext>
            </a:extLst>
          </p:cNvPr>
          <p:cNvSpPr txBox="1"/>
          <p:nvPr/>
        </p:nvSpPr>
        <p:spPr>
          <a:xfrm>
            <a:off x="9732110" y="1166265"/>
            <a:ext cx="160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Menú contextual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Acerca de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1B09E935-49B2-06D1-0F01-8F19ABD8FAE9}"/>
              </a:ext>
            </a:extLst>
          </p:cNvPr>
          <p:cNvSpPr txBox="1"/>
          <p:nvPr/>
        </p:nvSpPr>
        <p:spPr>
          <a:xfrm>
            <a:off x="98603" y="3932356"/>
            <a:ext cx="160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Menú contextual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Información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67942003-0F60-F45C-9FEA-1D79B9A4CD8C}"/>
              </a:ext>
            </a:extLst>
          </p:cNvPr>
          <p:cNvSpPr txBox="1"/>
          <p:nvPr/>
        </p:nvSpPr>
        <p:spPr>
          <a:xfrm>
            <a:off x="4108361" y="3277512"/>
            <a:ext cx="160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Menú contextual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Denuncia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9BB9FF69-E8EC-AEEE-EF09-82992EC6C2F4}"/>
              </a:ext>
            </a:extLst>
          </p:cNvPr>
          <p:cNvSpPr txBox="1"/>
          <p:nvPr/>
        </p:nvSpPr>
        <p:spPr>
          <a:xfrm>
            <a:off x="10744293" y="5259895"/>
            <a:ext cx="160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Menú contextual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Aporta</a:t>
            </a:r>
          </a:p>
        </p:txBody>
      </p:sp>
    </p:spTree>
    <p:extLst>
      <p:ext uri="{BB962C8B-B14F-4D97-AF65-F5344CB8AC3E}">
        <p14:creationId xmlns:p14="http://schemas.microsoft.com/office/powerpoint/2010/main" val="41719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75B0-420B-D967-DF39-695747A8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02" y="2483893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s-ES" sz="7200" b="1" dirty="0">
                <a:latin typeface="Arial" panose="020B0604020202020204" pitchFamily="34" charset="0"/>
                <a:cs typeface="Arial" panose="020B0604020202020204" pitchFamily="34" charset="0"/>
              </a:rPr>
              <a:t>DISEÑO DE PÁGINA WEB</a:t>
            </a:r>
            <a:endParaRPr lang="es-MX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E8E3-52FD-96E5-B982-5745C002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6854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de la página principal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EBA843-0A33-5F4D-3F87-06133C3B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2" y="996286"/>
            <a:ext cx="11136315" cy="54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082B8-AA62-F265-BED3-1EEEF526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6056"/>
          </a:xfrm>
        </p:spPr>
        <p:txBody>
          <a:bodyPr>
            <a:normAutofit fontScale="90000"/>
          </a:bodyPr>
          <a:lstStyle/>
          <a:p>
            <a:r>
              <a:rPr lang="es-ES" dirty="0"/>
              <a:t>Página de información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7182C-D61E-039C-0727-84C58990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" y="902659"/>
            <a:ext cx="11482316" cy="5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9807-BEBD-E3D6-3CEE-3C5C7F12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59709"/>
          </a:xfrm>
        </p:spPr>
        <p:txBody>
          <a:bodyPr>
            <a:normAutofit fontScale="90000"/>
          </a:bodyPr>
          <a:lstStyle/>
          <a:p>
            <a:r>
              <a:rPr lang="es-ES" dirty="0"/>
              <a:t>Página de </a:t>
            </a:r>
            <a:r>
              <a:rPr lang="es-ES" dirty="0" err="1"/>
              <a:t>Denunias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7B7B5-1FF5-8C0A-9EC8-7FB8330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2" y="746312"/>
            <a:ext cx="11659737" cy="56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1F98F-3A73-7837-602E-18174C5D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8861"/>
          </a:xfrm>
        </p:spPr>
        <p:txBody>
          <a:bodyPr>
            <a:normAutofit fontScale="90000"/>
          </a:bodyPr>
          <a:lstStyle/>
          <a:p>
            <a:r>
              <a:rPr lang="es-ES" dirty="0"/>
              <a:t>Página de Acerca de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D11065-D1C7-1D76-992F-3B9B78ED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7" y="995464"/>
            <a:ext cx="11478676" cy="53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9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65725a-282f-442c-ba3e-25f2e1c34a70" xsi:nil="true"/>
    <lcf76f155ced4ddcb4097134ff3c332f xmlns="b2d69da5-e246-427e-aef4-c4c1f96f2d7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6FA10EB6BA1C4F9C997EA903A3E33C" ma:contentTypeVersion="8" ma:contentTypeDescription="Crear nuevo documento." ma:contentTypeScope="" ma:versionID="4e746253a8f9e780188c4aed3248fbff">
  <xsd:schema xmlns:xsd="http://www.w3.org/2001/XMLSchema" xmlns:xs="http://www.w3.org/2001/XMLSchema" xmlns:p="http://schemas.microsoft.com/office/2006/metadata/properties" xmlns:ns2="b2d69da5-e246-427e-aef4-c4c1f96f2d74" xmlns:ns3="4c65725a-282f-442c-ba3e-25f2e1c34a70" targetNamespace="http://schemas.microsoft.com/office/2006/metadata/properties" ma:root="true" ma:fieldsID="60f97676588b7d367732f002167e39fd" ns2:_="" ns3:_="">
    <xsd:import namespace="b2d69da5-e246-427e-aef4-c4c1f96f2d74"/>
    <xsd:import namespace="4c65725a-282f-442c-ba3e-25f2e1c34a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69da5-e246-427e-aef4-c4c1f96f2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c915a47f-ea92-499a-bb1c-890223961be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5725a-282f-442c-ba3e-25f2e1c34a7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10b4dc0-223a-4da2-b1fb-a5ced94f45a1}" ma:internalName="TaxCatchAll" ma:showField="CatchAllData" ma:web="4c65725a-282f-442c-ba3e-25f2e1c34a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0BB746-0EDF-4462-8C4A-678AB48A1E5A}">
  <ds:schemaRefs>
    <ds:schemaRef ds:uri="http://schemas.microsoft.com/office/2006/metadata/properties"/>
    <ds:schemaRef ds:uri="http://schemas.microsoft.com/office/infopath/2007/PartnerControls"/>
    <ds:schemaRef ds:uri="4c65725a-282f-442c-ba3e-25f2e1c34a70"/>
    <ds:schemaRef ds:uri="b2d69da5-e246-427e-aef4-c4c1f96f2d74"/>
  </ds:schemaRefs>
</ds:datastoreItem>
</file>

<file path=customXml/itemProps2.xml><?xml version="1.0" encoding="utf-8"?>
<ds:datastoreItem xmlns:ds="http://schemas.openxmlformats.org/officeDocument/2006/customXml" ds:itemID="{492C3895-3238-4FF9-8568-A6141E602E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4CDE6-6A58-4CFF-9642-7EB3730DDF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d69da5-e246-427e-aef4-c4c1f96f2d74"/>
    <ds:schemaRef ds:uri="4c65725a-282f-442c-ba3e-25f2e1c34a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182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Retrospección</vt:lpstr>
      <vt:lpstr>Presentación de PowerPoint</vt:lpstr>
      <vt:lpstr>PROPUESTA DE SOLUCIÓN</vt:lpstr>
      <vt:lpstr>Presentación de PowerPoint</vt:lpstr>
      <vt:lpstr>DISEÑO DE PÁGINA WEB</vt:lpstr>
      <vt:lpstr>Diseño de la página principal</vt:lpstr>
      <vt:lpstr>Página de información</vt:lpstr>
      <vt:lpstr>Página de Denunias</vt:lpstr>
      <vt:lpstr>Página de Acerca 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Yarabi Monserrat De La Cruz Rangel</cp:lastModifiedBy>
  <cp:revision>11</cp:revision>
  <dcterms:created xsi:type="dcterms:W3CDTF">2022-05-15T00:37:17Z</dcterms:created>
  <dcterms:modified xsi:type="dcterms:W3CDTF">2022-05-16T02:52:38Z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0x010100866FA10EB6BA1C4F9C997EA903A3E33C</vt:lpwstr>
  </property>
</Properties>
</file>