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34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09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28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99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95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26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5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5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B522-58E8-458C-9947-012B6892AE24}" type="datetimeFigureOut">
              <a:rPr lang="es-MX" smtClean="0"/>
              <a:t>14/05/2022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E972-0B38-4F0A-AE34-AA9022570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8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3175" y="651329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4" y="659622"/>
            <a:ext cx="994987" cy="21321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56232" y="1087425"/>
            <a:ext cx="1501725" cy="351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1584627" y="1109382"/>
            <a:ext cx="64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Brief</a:t>
            </a:r>
            <a:endParaRPr lang="es-MX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76687" y="611223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 smtClean="0"/>
              <a:t>Info</a:t>
            </a:r>
            <a:r>
              <a:rPr lang="es-MX" sz="1050" dirty="0" smtClean="0"/>
              <a:t>  Denuncia  Aporta  Acerca</a:t>
            </a:r>
            <a:endParaRPr lang="es-MX" sz="105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2" y="1512935"/>
            <a:ext cx="1339949" cy="19346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46" y="1709275"/>
            <a:ext cx="2295238" cy="10190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42" y="33353"/>
            <a:ext cx="2443552" cy="61088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81540" y="4569651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3812177" y="4569651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7498080" y="4569651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4166004" y="804050"/>
            <a:ext cx="16158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Menú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Denuncia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Aportación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Acerca de</a:t>
            </a:r>
            <a:endParaRPr lang="es-MX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85446" y="4910268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27" name="Rectángulo 26"/>
          <p:cNvSpPr/>
          <p:nvPr/>
        </p:nvSpPr>
        <p:spPr>
          <a:xfrm>
            <a:off x="785446" y="5577663"/>
            <a:ext cx="1943686" cy="851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785446" y="5596879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Como ayudar?</a:t>
            </a:r>
            <a:endParaRPr lang="es-MX" sz="1400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1852079" y="4178100"/>
            <a:ext cx="6447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endCxn id="22" idx="0"/>
          </p:cNvCxnSpPr>
          <p:nvPr/>
        </p:nvCxnSpPr>
        <p:spPr>
          <a:xfrm>
            <a:off x="5464629" y="4178100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852079" y="4178100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8299938" y="4196055"/>
            <a:ext cx="0" cy="391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370279" y="4910268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Denuncia</a:t>
            </a:r>
            <a:endParaRPr lang="es-MX" b="1" dirty="0"/>
          </a:p>
        </p:txBody>
      </p:sp>
      <p:sp>
        <p:nvSpPr>
          <p:cNvPr id="55" name="Rectángulo 54"/>
          <p:cNvSpPr/>
          <p:nvPr/>
        </p:nvSpPr>
        <p:spPr>
          <a:xfrm>
            <a:off x="4090349" y="5373394"/>
            <a:ext cx="2649398" cy="50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/>
          <p:cNvSpPr txBox="1"/>
          <p:nvPr/>
        </p:nvSpPr>
        <p:spPr>
          <a:xfrm>
            <a:off x="4090349" y="5333946"/>
            <a:ext cx="194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Información de como realizar la denuncia</a:t>
            </a:r>
            <a:endParaRPr lang="es-MX" sz="1400" dirty="0"/>
          </a:p>
        </p:txBody>
      </p:sp>
      <p:sp>
        <p:nvSpPr>
          <p:cNvPr id="57" name="Rectángulo 56"/>
          <p:cNvSpPr/>
          <p:nvPr/>
        </p:nvSpPr>
        <p:spPr>
          <a:xfrm>
            <a:off x="4090349" y="5970935"/>
            <a:ext cx="2649398" cy="502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4090349" y="5970935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Formulario (s)</a:t>
            </a:r>
            <a:endParaRPr lang="es-MX" sz="14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023274" y="4910268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Aporta</a:t>
            </a:r>
            <a:endParaRPr lang="es-MX" b="1" dirty="0"/>
          </a:p>
        </p:txBody>
      </p:sp>
      <p:sp>
        <p:nvSpPr>
          <p:cNvPr id="60" name="Rectángulo 59"/>
          <p:cNvSpPr/>
          <p:nvPr/>
        </p:nvSpPr>
        <p:spPr>
          <a:xfrm>
            <a:off x="7750729" y="5402079"/>
            <a:ext cx="2649398" cy="876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8747675" y="1955646"/>
            <a:ext cx="3304903" cy="2076994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9272869" y="2296263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Acerca de</a:t>
            </a:r>
            <a:endParaRPr lang="es-MX" b="1" dirty="0"/>
          </a:p>
        </p:txBody>
      </p:sp>
      <p:sp>
        <p:nvSpPr>
          <p:cNvPr id="65" name="Rectángulo 64"/>
          <p:cNvSpPr/>
          <p:nvPr/>
        </p:nvSpPr>
        <p:spPr>
          <a:xfrm>
            <a:off x="9000324" y="2788074"/>
            <a:ext cx="2649398" cy="876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" name="Conector recto 66"/>
          <p:cNvCxnSpPr/>
          <p:nvPr/>
        </p:nvCxnSpPr>
        <p:spPr>
          <a:xfrm>
            <a:off x="3637174" y="2380671"/>
            <a:ext cx="1827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5464628" y="2380671"/>
            <a:ext cx="0" cy="1797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8299938" y="3108960"/>
            <a:ext cx="0" cy="1069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8299938" y="3108960"/>
            <a:ext cx="44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8275668" y="5630033"/>
            <a:ext cx="19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Formulario (s)</a:t>
            </a:r>
            <a:endParaRPr lang="es-MX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5824545" y="832383"/>
            <a:ext cx="1615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Instagram</a:t>
            </a:r>
          </a:p>
          <a:p>
            <a:r>
              <a:rPr lang="es-MX" sz="1400" dirty="0" smtClean="0"/>
              <a:t>Facebook</a:t>
            </a:r>
          </a:p>
          <a:p>
            <a:r>
              <a:rPr lang="es-MX" sz="1400" dirty="0" smtClean="0"/>
              <a:t>Twitter</a:t>
            </a:r>
            <a:endParaRPr lang="es-MX" sz="1400" dirty="0"/>
          </a:p>
        </p:txBody>
      </p:sp>
      <p:pic>
        <p:nvPicPr>
          <p:cNvPr id="1026" name="Picture 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02" y="683400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 Logo - Hamilton County Public Health | Hamilton County Public Heal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38" y="685022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chivo:Instagram-Icon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41" y="682951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4632087"/>
            <a:ext cx="994987" cy="213211"/>
          </a:xfrm>
          <a:prstGeom prst="rect">
            <a:avLst/>
          </a:prstGeom>
        </p:spPr>
      </p:pic>
      <p:sp>
        <p:nvSpPr>
          <p:cNvPr id="89" name="CuadroTexto 88"/>
          <p:cNvSpPr txBox="1"/>
          <p:nvPr/>
        </p:nvSpPr>
        <p:spPr>
          <a:xfrm>
            <a:off x="1137208" y="4583688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 smtClean="0"/>
              <a:t>Info</a:t>
            </a:r>
            <a:r>
              <a:rPr lang="es-MX" sz="1050" dirty="0" smtClean="0"/>
              <a:t>  Denuncia  Aporta  Acerca</a:t>
            </a:r>
            <a:endParaRPr lang="es-MX" sz="1050" dirty="0"/>
          </a:p>
        </p:txBody>
      </p:sp>
      <p:pic>
        <p:nvPicPr>
          <p:cNvPr id="90" name="Picture 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23" y="4655865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Twitter Logo - Hamilton County Public Health | Hamilton County Public Heal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59" y="4657487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Archivo:Instagram-Icon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62" y="4655416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9" y="4618049"/>
            <a:ext cx="994987" cy="213211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4767572" y="4569650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 smtClean="0"/>
              <a:t>Info</a:t>
            </a:r>
            <a:r>
              <a:rPr lang="es-MX" sz="1050" dirty="0" smtClean="0"/>
              <a:t>  Denuncia  Aporta  Acerca</a:t>
            </a:r>
            <a:endParaRPr lang="es-MX" sz="1050" dirty="0"/>
          </a:p>
        </p:txBody>
      </p:sp>
      <p:pic>
        <p:nvPicPr>
          <p:cNvPr id="95" name="Picture 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87" y="4641827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Twitter Logo - Hamilton County Public Health | Hamilton County Public Heal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23" y="4643449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Archivo:Instagram-Icon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6" y="4641378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30" y="4629193"/>
            <a:ext cx="994987" cy="213211"/>
          </a:xfrm>
          <a:prstGeom prst="rect">
            <a:avLst/>
          </a:prstGeom>
        </p:spPr>
      </p:pic>
      <p:sp>
        <p:nvSpPr>
          <p:cNvPr id="99" name="CuadroTexto 98"/>
          <p:cNvSpPr txBox="1"/>
          <p:nvPr/>
        </p:nvSpPr>
        <p:spPr>
          <a:xfrm>
            <a:off x="8450343" y="4580794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 smtClean="0"/>
              <a:t>Info</a:t>
            </a:r>
            <a:r>
              <a:rPr lang="es-MX" sz="1050" dirty="0" smtClean="0"/>
              <a:t>  Denuncia  Aporta  Acerca</a:t>
            </a:r>
            <a:endParaRPr lang="es-MX" sz="1050" dirty="0"/>
          </a:p>
        </p:txBody>
      </p:sp>
      <p:pic>
        <p:nvPicPr>
          <p:cNvPr id="100" name="Picture 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558" y="4652971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Twitter Logo - Hamilton County Public Health | Hamilton County Public Heal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94" y="4654593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Archivo:Instagram-Icon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197" y="4652522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68" y="2016802"/>
            <a:ext cx="994987" cy="213211"/>
          </a:xfrm>
          <a:prstGeom prst="rect">
            <a:avLst/>
          </a:prstGeom>
        </p:spPr>
      </p:pic>
      <p:sp>
        <p:nvSpPr>
          <p:cNvPr id="104" name="CuadroTexto 103"/>
          <p:cNvSpPr txBox="1"/>
          <p:nvPr/>
        </p:nvSpPr>
        <p:spPr>
          <a:xfrm>
            <a:off x="9746481" y="1968403"/>
            <a:ext cx="1903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 smtClean="0"/>
              <a:t>Info</a:t>
            </a:r>
            <a:r>
              <a:rPr lang="es-MX" sz="1050" dirty="0" smtClean="0"/>
              <a:t>  Denuncia  Aporta  Acerca</a:t>
            </a:r>
            <a:endParaRPr lang="es-MX" sz="1050" dirty="0"/>
          </a:p>
        </p:txBody>
      </p:sp>
      <p:pic>
        <p:nvPicPr>
          <p:cNvPr id="105" name="Picture 2" descr="Archivo:Facebook f logo (2019)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96" y="2040580"/>
            <a:ext cx="128701" cy="1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Twitter Logo - Hamilton County Public Health | Hamilton County Public Healt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032" y="2042202"/>
            <a:ext cx="247314" cy="1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2" descr="Archivo:Instagram-Icon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35" y="2040131"/>
            <a:ext cx="131691" cy="1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9272869" y="3047354"/>
            <a:ext cx="19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Informacion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95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10</cp:revision>
  <dcterms:created xsi:type="dcterms:W3CDTF">2022-05-15T00:37:17Z</dcterms:created>
  <dcterms:modified xsi:type="dcterms:W3CDTF">2022-05-15T01:31:38Z</dcterms:modified>
</cp:coreProperties>
</file>