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50"/>
  </p:normalViewPr>
  <p:slideViewPr>
    <p:cSldViewPr snapToGrid="0" snapToObjects="1">
      <p:cViewPr>
        <p:scale>
          <a:sx n="146" d="100"/>
          <a:sy n="146" d="100"/>
        </p:scale>
        <p:origin x="144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26E1-E96D-C940-83E0-57A6212E7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03269-DABB-B74C-A256-921BEA4FC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A0C00-DB7A-6349-920B-3EA22D3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D7A-7574-D742-97D6-4130E8540E4B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9D991-DDD8-5942-9979-9BC6DC59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E53D0-34E2-2549-A20B-55773AFB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B728-6A0B-7741-9C0E-FDD5AEEC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2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EFCBF-6F14-D047-B55F-D2D722645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610A6-D5AC-D040-A63C-16EC0107E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76878-EF50-F141-A493-0C0C6794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D7A-7574-D742-97D6-4130E8540E4B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3CE86-F560-E84D-9307-F9352032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3D193-6E84-774F-8255-9677E1D1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B728-6A0B-7741-9C0E-FDD5AEEC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8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0A3EA6-18D5-9E43-865D-D746F055B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41551-295D-9140-99F0-3995AEDE1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CDCD7-0034-2B47-BA17-76745A66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D7A-7574-D742-97D6-4130E8540E4B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1B09D-296D-8E43-BC53-B31156579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B40C9-9985-5943-BC9B-E0592615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B728-6A0B-7741-9C0E-FDD5AEEC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5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9D33-C65E-EC46-AFBD-5BF69C5C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EC992-8B68-024C-935A-184014408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E7539-24AE-9047-B8F5-BF8F2148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D7A-7574-D742-97D6-4130E8540E4B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99F97-839D-2A40-933F-27E51D1A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28788-1482-3748-8C72-273FC928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B728-6A0B-7741-9C0E-FDD5AEEC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5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9BEF-4702-4E4B-B5FB-3A15FB0D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ECCD4-C52F-7940-8F44-A5AFBA359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7CDA0-BFAF-7A43-B56A-1B2883D2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D7A-7574-D742-97D6-4130E8540E4B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B0D7F-23BB-614C-AA48-DCE999BB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28389-E185-A44A-9ED1-70A219D78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B728-6A0B-7741-9C0E-FDD5AEEC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32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07B9-3D83-C449-896E-E9204B20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3B3E3-0A1C-F14C-9392-E60C25B57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91F1C-FB58-CF48-80FA-0411210C1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E1BB1-41A8-4C44-9CE8-F63CE623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D7A-7574-D742-97D6-4130E8540E4B}" type="datetimeFigureOut">
              <a:rPr lang="en-US" smtClean="0"/>
              <a:t>3/12/22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05A14-ECDD-D048-A09B-89CF98082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FB8B6-AEBD-B743-B34E-76DF9B55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B728-6A0B-7741-9C0E-FDD5AEEC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4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4D480-6E94-AC45-B0FA-A8C4DEC2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2C32A-C54C-7640-A05D-427C33BC6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C076F-8238-7745-905D-E70BC55B5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E3870-E0A6-7648-9483-175C4D200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75A333-F047-0945-9C91-0FC950357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BDD184-83AA-E74F-B327-730E3E39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D7A-7574-D742-97D6-4130E8540E4B}" type="datetimeFigureOut">
              <a:rPr lang="en-US" smtClean="0"/>
              <a:t>3/12/22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709043-4DEC-D540-9E7F-D1CB6BF8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422708-9566-364A-BA8C-376371DC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B728-6A0B-7741-9C0E-FDD5AEEC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9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6A0C-50F6-CA42-9E2C-9C232D209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03C65-FD4B-F442-8D33-56423D62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D7A-7574-D742-97D6-4130E8540E4B}" type="datetimeFigureOut">
              <a:rPr lang="en-US" smtClean="0"/>
              <a:t>3/12/22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F4CBE-3E22-C844-822C-5BFB014C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798A1-312A-434E-BD6A-5CC5E3C3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B728-6A0B-7741-9C0E-FDD5AEEC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7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FF2B3B-E759-8B4C-A71A-4AC9751A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D7A-7574-D742-97D6-4130E8540E4B}" type="datetimeFigureOut">
              <a:rPr lang="en-US" smtClean="0"/>
              <a:t>3/12/22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86329-E540-BF40-AFE6-9F5F488CD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1F937-7A4B-6044-8AA1-6F8BE4F9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B728-6A0B-7741-9C0E-FDD5AEEC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1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08E15-3E76-F14F-B89F-914076E3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005BC-17FC-9445-862A-BC6060E9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2FF83-C0E8-0B48-A666-72ED8DC91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86491-48C7-3F4A-B8BB-D14465DB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D7A-7574-D742-97D6-4130E8540E4B}" type="datetimeFigureOut">
              <a:rPr lang="en-US" smtClean="0"/>
              <a:t>3/12/22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98A9C-0C05-9740-AF47-A6A73FF9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C4FE0-90B6-8140-B62F-F377C0DE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B728-6A0B-7741-9C0E-FDD5AEEC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8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1323-86A3-FB40-BC19-DB8BC3F0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36F4C-8ED3-8644-9233-D335634EE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E4F05-DEDD-514A-B6FC-336722974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38D63-5C8D-3E4D-B2A0-9A9C670C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D7A-7574-D742-97D6-4130E8540E4B}" type="datetimeFigureOut">
              <a:rPr lang="en-US" smtClean="0"/>
              <a:t>3/12/22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1E333-89B3-E94C-8596-A63006F4D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7AD6D-26C0-5A43-94B0-EA5243DA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B728-6A0B-7741-9C0E-FDD5AEEC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A98531-47A3-6E4A-A973-3F52D473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C4381-DE76-1648-AA99-54386557D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D0B2-A91B-A34C-9E01-719768FB3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71D7A-7574-D742-97D6-4130E8540E4B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2C1F5-7634-D940-8F9F-496B1BE6B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6FC0F-B0C5-6F4D-9F24-17DBAC4F9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BB728-6A0B-7741-9C0E-FDD5AEEC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0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D721EF9-7897-324E-95B2-6863162F50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13" t="7877" r="16703" b="11715"/>
          <a:stretch/>
        </p:blipFill>
        <p:spPr>
          <a:xfrm>
            <a:off x="1577326" y="3848031"/>
            <a:ext cx="1532769" cy="1528606"/>
          </a:xfrm>
          <a:prstGeom prst="rect">
            <a:avLst/>
          </a:prstGeom>
          <a:ln w="9525">
            <a:noFill/>
          </a:ln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BA086CD7-5589-2F48-B46C-40C712B816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34" t="7806" r="16793" b="11858"/>
          <a:stretch/>
        </p:blipFill>
        <p:spPr>
          <a:xfrm>
            <a:off x="8242691" y="3844169"/>
            <a:ext cx="1525239" cy="1528606"/>
          </a:xfrm>
          <a:prstGeom prst="rect">
            <a:avLst/>
          </a:prstGeom>
        </p:spPr>
      </p:pic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94E20A59-2D2A-414D-A62F-1EA96C317A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66" t="7914" r="16614" b="11748"/>
          <a:stretch/>
        </p:blipFill>
        <p:spPr>
          <a:xfrm>
            <a:off x="6018383" y="3848033"/>
            <a:ext cx="1532770" cy="1528606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C50EE595-BE35-B64C-9061-7359FF62B6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569" t="7940" r="16669" b="11678"/>
          <a:stretch/>
        </p:blipFill>
        <p:spPr>
          <a:xfrm>
            <a:off x="3797709" y="3848031"/>
            <a:ext cx="1532770" cy="1528606"/>
          </a:xfrm>
          <a:prstGeom prst="rect">
            <a:avLst/>
          </a:prstGeom>
        </p:spPr>
      </p:pic>
      <p:pic>
        <p:nvPicPr>
          <p:cNvPr id="14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471862CD-E5FC-2548-A09F-4D23CB73BEC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7174" t="5263" b="10672"/>
          <a:stretch/>
        </p:blipFill>
        <p:spPr>
          <a:xfrm>
            <a:off x="10422629" y="1060068"/>
            <a:ext cx="773460" cy="44505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6264087-BDE0-C941-B24B-AAAD083FBF41}"/>
              </a:ext>
            </a:extLst>
          </p:cNvPr>
          <p:cNvSpPr txBox="1"/>
          <p:nvPr/>
        </p:nvSpPr>
        <p:spPr>
          <a:xfrm>
            <a:off x="8435534" y="2997821"/>
            <a:ext cx="1281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x-axis (cm)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244BE3-58F2-B246-8428-9BBD8B26BA50}"/>
              </a:ext>
            </a:extLst>
          </p:cNvPr>
          <p:cNvSpPr txBox="1"/>
          <p:nvPr/>
        </p:nvSpPr>
        <p:spPr>
          <a:xfrm rot="16200000">
            <a:off x="7296520" y="1957765"/>
            <a:ext cx="1281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y-axis (cm)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3FB88F-EE8A-D741-A92D-952426D55FD5}"/>
              </a:ext>
            </a:extLst>
          </p:cNvPr>
          <p:cNvSpPr txBox="1"/>
          <p:nvPr/>
        </p:nvSpPr>
        <p:spPr>
          <a:xfrm rot="16200000">
            <a:off x="-13877" y="4428989"/>
            <a:ext cx="235771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r>
              <a:rPr lang="en-US" sz="16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 Tumour Radius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0EF647-B4DD-564D-B97D-19A985E4453E}"/>
              </a:ext>
            </a:extLst>
          </p:cNvPr>
          <p:cNvSpPr txBox="1"/>
          <p:nvPr/>
        </p:nvSpPr>
        <p:spPr>
          <a:xfrm>
            <a:off x="4518820" y="376572"/>
            <a:ext cx="3154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Propagation Speed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9C7293-5EBA-BF41-A8A1-235B20E0F4DE}"/>
              </a:ext>
            </a:extLst>
          </p:cNvPr>
          <p:cNvSpPr txBox="1"/>
          <p:nvPr/>
        </p:nvSpPr>
        <p:spPr>
          <a:xfrm>
            <a:off x="1718870" y="3419407"/>
            <a:ext cx="1249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36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2B44A6-B165-184D-8515-FAC58464B9A9}"/>
              </a:ext>
            </a:extLst>
          </p:cNvPr>
          <p:cNvSpPr txBox="1"/>
          <p:nvPr/>
        </p:nvSpPr>
        <p:spPr>
          <a:xfrm>
            <a:off x="3937349" y="3419612"/>
            <a:ext cx="1249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135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28EDC1-A7AD-5C48-AFB7-F90A63E8F29B}"/>
              </a:ext>
            </a:extLst>
          </p:cNvPr>
          <p:cNvSpPr txBox="1"/>
          <p:nvPr/>
        </p:nvSpPr>
        <p:spPr>
          <a:xfrm>
            <a:off x="6159420" y="3419612"/>
            <a:ext cx="1249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139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1A9218-CD12-4C4E-A47E-05D109220223}"/>
              </a:ext>
            </a:extLst>
          </p:cNvPr>
          <p:cNvSpPr txBox="1"/>
          <p:nvPr/>
        </p:nvSpPr>
        <p:spPr>
          <a:xfrm>
            <a:off x="8378056" y="3419407"/>
            <a:ext cx="1249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140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4AFEA7-D069-4946-9F0E-02E7AB5A590E}"/>
              </a:ext>
            </a:extLst>
          </p:cNvPr>
          <p:cNvSpPr txBox="1"/>
          <p:nvPr/>
        </p:nvSpPr>
        <p:spPr>
          <a:xfrm>
            <a:off x="8123605" y="2837597"/>
            <a:ext cx="1758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-10     -5      0      5      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761A36-7033-8548-AEF1-4AB68FD2B1E6}"/>
              </a:ext>
            </a:extLst>
          </p:cNvPr>
          <p:cNvSpPr txBox="1"/>
          <p:nvPr/>
        </p:nvSpPr>
        <p:spPr>
          <a:xfrm rot="16200000">
            <a:off x="7253044" y="1966487"/>
            <a:ext cx="1758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-10     -5      0      5      10</a:t>
            </a:r>
          </a:p>
        </p:txBody>
      </p:sp>
      <p:pic>
        <p:nvPicPr>
          <p:cNvPr id="30" name="Picture 29" descr="Chart&#10;&#10;Description automatically generated">
            <a:extLst>
              <a:ext uri="{FF2B5EF4-FFF2-40B4-BE49-F238E27FC236}">
                <a16:creationId xmlns:a16="http://schemas.microsoft.com/office/drawing/2014/main" id="{17A27C74-F88F-F14F-9EF3-E184B4487EC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668" t="7377" r="16612" b="12097"/>
          <a:stretch/>
        </p:blipFill>
        <p:spPr>
          <a:xfrm>
            <a:off x="8242692" y="1331962"/>
            <a:ext cx="1529137" cy="1528606"/>
          </a:xfrm>
          <a:prstGeom prst="rect">
            <a:avLst/>
          </a:prstGeom>
        </p:spPr>
      </p:pic>
      <p:pic>
        <p:nvPicPr>
          <p:cNvPr id="31" name="Picture 30" descr="Chart&#10;&#10;Description automatically generated">
            <a:extLst>
              <a:ext uri="{FF2B5EF4-FFF2-40B4-BE49-F238E27FC236}">
                <a16:creationId xmlns:a16="http://schemas.microsoft.com/office/drawing/2014/main" id="{22A14CF6-21C6-9541-8143-8008265D9FA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2525" t="7807" r="16793" b="12074"/>
          <a:stretch/>
        </p:blipFill>
        <p:spPr>
          <a:xfrm>
            <a:off x="6018383" y="1356231"/>
            <a:ext cx="1531755" cy="1524334"/>
          </a:xfrm>
          <a:prstGeom prst="rect">
            <a:avLst/>
          </a:prstGeom>
        </p:spPr>
      </p:pic>
      <p:pic>
        <p:nvPicPr>
          <p:cNvPr id="32" name="Picture 31" descr="Chart&#10;&#10;Description automatically generated">
            <a:extLst>
              <a:ext uri="{FF2B5EF4-FFF2-40B4-BE49-F238E27FC236}">
                <a16:creationId xmlns:a16="http://schemas.microsoft.com/office/drawing/2014/main" id="{5D807946-CDA5-B54B-897D-C9E7AA4AFF2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2273" t="7966" r="16790" b="11821"/>
          <a:stretch/>
        </p:blipFill>
        <p:spPr>
          <a:xfrm>
            <a:off x="3794407" y="1360503"/>
            <a:ext cx="1535564" cy="1524334"/>
          </a:xfrm>
          <a:prstGeom prst="rect">
            <a:avLst/>
          </a:prstGeom>
        </p:spPr>
      </p:pic>
      <p:pic>
        <p:nvPicPr>
          <p:cNvPr id="33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E7D2ED84-DF58-FC4D-972C-9C11585E614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516" t="7867" r="16669" b="11837"/>
          <a:stretch/>
        </p:blipFill>
        <p:spPr>
          <a:xfrm>
            <a:off x="1577326" y="1356231"/>
            <a:ext cx="1535564" cy="152860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5ECB6D0-8422-2749-A1D0-1EAEFB185989}"/>
              </a:ext>
            </a:extLst>
          </p:cNvPr>
          <p:cNvSpPr txBox="1"/>
          <p:nvPr/>
        </p:nvSpPr>
        <p:spPr>
          <a:xfrm rot="16200000">
            <a:off x="-14286" y="1937195"/>
            <a:ext cx="235771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r>
              <a:rPr lang="en-US" sz="16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 Tumour Radius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04496C-5B06-7945-932A-62A1EA09CA04}"/>
              </a:ext>
            </a:extLst>
          </p:cNvPr>
          <p:cNvSpPr txBox="1"/>
          <p:nvPr/>
        </p:nvSpPr>
        <p:spPr>
          <a:xfrm>
            <a:off x="1718870" y="927613"/>
            <a:ext cx="1249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37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411E77-D70F-2445-A900-8EDA16EEDEA9}"/>
              </a:ext>
            </a:extLst>
          </p:cNvPr>
          <p:cNvSpPr txBox="1"/>
          <p:nvPr/>
        </p:nvSpPr>
        <p:spPr>
          <a:xfrm>
            <a:off x="3937349" y="927613"/>
            <a:ext cx="1249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136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894524-C27B-704F-A173-2C33CACA5171}"/>
              </a:ext>
            </a:extLst>
          </p:cNvPr>
          <p:cNvSpPr txBox="1"/>
          <p:nvPr/>
        </p:nvSpPr>
        <p:spPr>
          <a:xfrm>
            <a:off x="6155828" y="927613"/>
            <a:ext cx="1249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137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2DFEB1-83CB-104D-B64A-832F0D4276E2}"/>
              </a:ext>
            </a:extLst>
          </p:cNvPr>
          <p:cNvSpPr txBox="1"/>
          <p:nvPr/>
        </p:nvSpPr>
        <p:spPr>
          <a:xfrm>
            <a:off x="8378056" y="927613"/>
            <a:ext cx="1249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143</a:t>
            </a:r>
          </a:p>
        </p:txBody>
      </p:sp>
    </p:spTree>
    <p:extLst>
      <p:ext uri="{BB962C8B-B14F-4D97-AF65-F5344CB8AC3E}">
        <p14:creationId xmlns:p14="http://schemas.microsoft.com/office/powerpoint/2010/main" val="266660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4C11-0758-EC4F-8464-8FB6A3EC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6FBC9853-D058-354E-8C88-F0FEF540B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174" t="5263" b="10672"/>
          <a:stretch/>
        </p:blipFill>
        <p:spPr>
          <a:xfrm>
            <a:off x="7952873" y="830179"/>
            <a:ext cx="888665" cy="5113422"/>
          </a:xfrm>
        </p:spPr>
      </p:pic>
    </p:spTree>
    <p:extLst>
      <p:ext uri="{BB962C8B-B14F-4D97-AF65-F5344CB8AC3E}">
        <p14:creationId xmlns:p14="http://schemas.microsoft.com/office/powerpoint/2010/main" val="689384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49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O Grady</dc:creator>
  <cp:lastModifiedBy>Rachel O Grady</cp:lastModifiedBy>
  <cp:revision>1</cp:revision>
  <dcterms:created xsi:type="dcterms:W3CDTF">2022-03-12T20:01:48Z</dcterms:created>
  <dcterms:modified xsi:type="dcterms:W3CDTF">2022-03-12T20:53:17Z</dcterms:modified>
</cp:coreProperties>
</file>